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48"/>
  </p:notesMasterIdLst>
  <p:sldIdLst>
    <p:sldId id="257" r:id="rId4"/>
    <p:sldId id="279" r:id="rId5"/>
    <p:sldId id="278" r:id="rId6"/>
    <p:sldId id="267" r:id="rId7"/>
    <p:sldId id="266" r:id="rId8"/>
    <p:sldId id="269" r:id="rId9"/>
    <p:sldId id="270" r:id="rId10"/>
    <p:sldId id="271" r:id="rId11"/>
    <p:sldId id="272" r:id="rId12"/>
    <p:sldId id="274" r:id="rId13"/>
    <p:sldId id="275" r:id="rId14"/>
    <p:sldId id="276" r:id="rId15"/>
    <p:sldId id="277" r:id="rId16"/>
    <p:sldId id="281" r:id="rId17"/>
    <p:sldId id="282" r:id="rId18"/>
    <p:sldId id="283" r:id="rId19"/>
    <p:sldId id="285" r:id="rId20"/>
    <p:sldId id="286" r:id="rId21"/>
    <p:sldId id="287" r:id="rId22"/>
    <p:sldId id="288" r:id="rId23"/>
    <p:sldId id="316" r:id="rId24"/>
    <p:sldId id="273" r:id="rId25"/>
    <p:sldId id="291" r:id="rId26"/>
    <p:sldId id="293" r:id="rId27"/>
    <p:sldId id="294" r:id="rId28"/>
    <p:sldId id="295" r:id="rId29"/>
    <p:sldId id="296" r:id="rId30"/>
    <p:sldId id="297" r:id="rId31"/>
    <p:sldId id="304" r:id="rId32"/>
    <p:sldId id="290" r:id="rId33"/>
    <p:sldId id="265" r:id="rId34"/>
    <p:sldId id="298" r:id="rId35"/>
    <p:sldId id="311" r:id="rId36"/>
    <p:sldId id="313" r:id="rId37"/>
    <p:sldId id="314" r:id="rId38"/>
    <p:sldId id="315" r:id="rId39"/>
    <p:sldId id="280" r:id="rId40"/>
    <p:sldId id="292" r:id="rId41"/>
    <p:sldId id="299" r:id="rId42"/>
    <p:sldId id="300" r:id="rId43"/>
    <p:sldId id="306" r:id="rId44"/>
    <p:sldId id="307" r:id="rId45"/>
    <p:sldId id="303" r:id="rId46"/>
    <p:sldId id="256" r:id="rId47"/>
  </p:sldIdLst>
  <p:sldSz cx="7704138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l2zaEsdXHSpUxmMRu6OnQ==" hashData="uH2Ulr1OXwxhaLK1OOHTbBG92V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725" y="-67"/>
      </p:cViewPr>
      <p:guideLst>
        <p:guide orient="horz" pos="1815"/>
        <p:guide pos="24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7B4962-EBF9-481E-940C-138CCB52AF07}" type="datetimeFigureOut">
              <a:rPr lang="fr-FR" smtClean="0"/>
              <a:t>18/03/2025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D16362-AE7D-4D5F-994A-2D25C055AE78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D16362-AE7D-4D5F-994A-2D25C055AE78}" type="slidenum">
              <a:rPr lang="fr-FR" smtClean="0"/>
              <a:t>44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11" y="1789658"/>
            <a:ext cx="6548518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621" y="3264589"/>
            <a:ext cx="539289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74" y="3702002"/>
            <a:ext cx="6548518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74" y="2441776"/>
            <a:ext cx="6548518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207" y="1344245"/>
            <a:ext cx="3402661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272" y="1344245"/>
            <a:ext cx="3402661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07" y="1289566"/>
            <a:ext cx="3403999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07" y="1826998"/>
            <a:ext cx="3403999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597" y="1289566"/>
            <a:ext cx="3405336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597" y="1826998"/>
            <a:ext cx="3405336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09" y="229375"/>
            <a:ext cx="2534608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04" y="229375"/>
            <a:ext cx="4306828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209" y="1205551"/>
            <a:ext cx="2534608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65" y="4032727"/>
            <a:ext cx="4622483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65" y="514760"/>
            <a:ext cx="4622483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65" y="4508815"/>
            <a:ext cx="4622483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279207" y="193371"/>
            <a:ext cx="1637129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63808" y="193371"/>
            <a:ext cx="4786999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9180" y="1789953"/>
            <a:ext cx="6548518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776" y="3264626"/>
            <a:ext cx="539289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7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6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993" y="3705709"/>
            <a:ext cx="6548518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993" y="2441789"/>
            <a:ext cx="654851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79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7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8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6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1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635" y="1345121"/>
            <a:ext cx="3402662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835" y="1345121"/>
            <a:ext cx="3402662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92" y="1289648"/>
            <a:ext cx="340400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792" indent="0">
              <a:buNone/>
              <a:defRPr sz="2100" b="1"/>
            </a:lvl2pPr>
            <a:lvl3pPr marL="947575" indent="0">
              <a:buNone/>
              <a:defRPr sz="1800" b="1"/>
            </a:lvl3pPr>
            <a:lvl4pPr marL="1421316" indent="0">
              <a:buNone/>
              <a:defRPr sz="1700" b="1"/>
            </a:lvl4pPr>
            <a:lvl5pPr marL="1895105" indent="0">
              <a:buNone/>
              <a:defRPr sz="1700" b="1"/>
            </a:lvl5pPr>
            <a:lvl6pPr marL="2368870" indent="0">
              <a:buNone/>
              <a:defRPr sz="1700" b="1"/>
            </a:lvl6pPr>
            <a:lvl7pPr marL="2842650" indent="0">
              <a:buNone/>
              <a:defRPr sz="1700" b="1"/>
            </a:lvl7pPr>
            <a:lvl8pPr marL="3316409" indent="0">
              <a:buNone/>
              <a:defRPr sz="1700" b="1"/>
            </a:lvl8pPr>
            <a:lvl9pPr marL="379018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92" y="1827064"/>
            <a:ext cx="340400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5150" y="1289648"/>
            <a:ext cx="3405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792" indent="0">
              <a:buNone/>
              <a:defRPr sz="2100" b="1"/>
            </a:lvl2pPr>
            <a:lvl3pPr marL="947575" indent="0">
              <a:buNone/>
              <a:defRPr sz="1800" b="1"/>
            </a:lvl3pPr>
            <a:lvl4pPr marL="1421316" indent="0">
              <a:buNone/>
              <a:defRPr sz="1700" b="1"/>
            </a:lvl4pPr>
            <a:lvl5pPr marL="1895105" indent="0">
              <a:buNone/>
              <a:defRPr sz="1700" b="1"/>
            </a:lvl5pPr>
            <a:lvl6pPr marL="2368870" indent="0">
              <a:buNone/>
              <a:defRPr sz="1700" b="1"/>
            </a:lvl6pPr>
            <a:lvl7pPr marL="2842650" indent="0">
              <a:buNone/>
              <a:defRPr sz="1700" b="1"/>
            </a:lvl7pPr>
            <a:lvl8pPr marL="3316409" indent="0">
              <a:buNone/>
              <a:defRPr sz="1700" b="1"/>
            </a:lvl8pPr>
            <a:lvl9pPr marL="379018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5150" y="1827064"/>
            <a:ext cx="3405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505" y="232502"/>
            <a:ext cx="2534608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626" y="232741"/>
            <a:ext cx="4306827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6505" y="1205554"/>
            <a:ext cx="2534608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792" indent="0">
              <a:buNone/>
              <a:defRPr sz="1300"/>
            </a:lvl2pPr>
            <a:lvl3pPr marL="947575" indent="0">
              <a:buNone/>
              <a:defRPr sz="1100"/>
            </a:lvl3pPr>
            <a:lvl4pPr marL="1421316" indent="0">
              <a:buNone/>
              <a:defRPr sz="1000"/>
            </a:lvl4pPr>
            <a:lvl5pPr marL="1895105" indent="0">
              <a:buNone/>
              <a:defRPr sz="1000"/>
            </a:lvl5pPr>
            <a:lvl6pPr marL="2368870" indent="0">
              <a:buNone/>
              <a:defRPr sz="1000"/>
            </a:lvl6pPr>
            <a:lvl7pPr marL="2842650" indent="0">
              <a:buNone/>
              <a:defRPr sz="1000"/>
            </a:lvl7pPr>
            <a:lvl8pPr marL="3316409" indent="0">
              <a:buNone/>
              <a:defRPr sz="1000"/>
            </a:lvl8pPr>
            <a:lvl9pPr marL="379018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119" y="4036095"/>
            <a:ext cx="4622483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119" y="518925"/>
            <a:ext cx="4622483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792" indent="0">
              <a:buNone/>
              <a:defRPr sz="2900"/>
            </a:lvl2pPr>
            <a:lvl3pPr marL="947575" indent="0">
              <a:buNone/>
              <a:defRPr sz="2500"/>
            </a:lvl3pPr>
            <a:lvl4pPr marL="1421316" indent="0">
              <a:buNone/>
              <a:defRPr sz="2100"/>
            </a:lvl4pPr>
            <a:lvl5pPr marL="1895105" indent="0">
              <a:buNone/>
              <a:defRPr sz="2100"/>
            </a:lvl5pPr>
            <a:lvl6pPr marL="2368870" indent="0">
              <a:buNone/>
              <a:defRPr sz="2100"/>
            </a:lvl6pPr>
            <a:lvl7pPr marL="2842650" indent="0">
              <a:buNone/>
              <a:defRPr sz="2100"/>
            </a:lvl7pPr>
            <a:lvl8pPr marL="3316409" indent="0">
              <a:buNone/>
              <a:defRPr sz="2100"/>
            </a:lvl8pPr>
            <a:lvl9pPr marL="379018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119" y="4508890"/>
            <a:ext cx="4622483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792" indent="0">
              <a:buNone/>
              <a:defRPr sz="1300"/>
            </a:lvl2pPr>
            <a:lvl3pPr marL="947575" indent="0">
              <a:buNone/>
              <a:defRPr sz="1100"/>
            </a:lvl3pPr>
            <a:lvl4pPr marL="1421316" indent="0">
              <a:buNone/>
              <a:defRPr sz="1000"/>
            </a:lvl4pPr>
            <a:lvl5pPr marL="1895105" indent="0">
              <a:buNone/>
              <a:defRPr sz="1000"/>
            </a:lvl5pPr>
            <a:lvl6pPr marL="2368870" indent="0">
              <a:buNone/>
              <a:defRPr sz="1000"/>
            </a:lvl6pPr>
            <a:lvl7pPr marL="2842650" indent="0">
              <a:buNone/>
              <a:defRPr sz="1000"/>
            </a:lvl7pPr>
            <a:lvl8pPr marL="3316409" indent="0">
              <a:buNone/>
              <a:defRPr sz="1000"/>
            </a:lvl8pPr>
            <a:lvl9pPr marL="379018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761" y="234074"/>
            <a:ext cx="173343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89" y="234074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8388" y="1793061"/>
            <a:ext cx="654851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839" y="3264626"/>
            <a:ext cx="539289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6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1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7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27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8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154" y="3704835"/>
            <a:ext cx="654851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154" y="2441787"/>
            <a:ext cx="654851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4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9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63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1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72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276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82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36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624" y="1345004"/>
            <a:ext cx="3402662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830" y="1345004"/>
            <a:ext cx="3402662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33" y="1289616"/>
            <a:ext cx="340400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477" indent="0">
              <a:buNone/>
              <a:defRPr sz="2100" b="1"/>
            </a:lvl2pPr>
            <a:lvl3pPr marL="950939" indent="0">
              <a:buNone/>
              <a:defRPr sz="1800" b="1"/>
            </a:lvl3pPr>
            <a:lvl4pPr marL="1426373" indent="0">
              <a:buNone/>
              <a:defRPr sz="1700" b="1"/>
            </a:lvl4pPr>
            <a:lvl5pPr marL="1901843" indent="0">
              <a:buNone/>
              <a:defRPr sz="1700" b="1"/>
            </a:lvl5pPr>
            <a:lvl6pPr marL="2377277" indent="0">
              <a:buNone/>
              <a:defRPr sz="1700" b="1"/>
            </a:lvl6pPr>
            <a:lvl7pPr marL="2852761" indent="0">
              <a:buNone/>
              <a:defRPr sz="1700" b="1"/>
            </a:lvl7pPr>
            <a:lvl8pPr marL="3328210" indent="0">
              <a:buNone/>
              <a:defRPr sz="1700" b="1"/>
            </a:lvl8pPr>
            <a:lvl9pPr marL="380366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33" y="1827062"/>
            <a:ext cx="340400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4680" y="1289616"/>
            <a:ext cx="3405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477" indent="0">
              <a:buNone/>
              <a:defRPr sz="2100" b="1"/>
            </a:lvl2pPr>
            <a:lvl3pPr marL="950939" indent="0">
              <a:buNone/>
              <a:defRPr sz="1800" b="1"/>
            </a:lvl3pPr>
            <a:lvl4pPr marL="1426373" indent="0">
              <a:buNone/>
              <a:defRPr sz="1700" b="1"/>
            </a:lvl4pPr>
            <a:lvl5pPr marL="1901843" indent="0">
              <a:buNone/>
              <a:defRPr sz="1700" b="1"/>
            </a:lvl5pPr>
            <a:lvl6pPr marL="2377277" indent="0">
              <a:buNone/>
              <a:defRPr sz="1700" b="1"/>
            </a:lvl6pPr>
            <a:lvl7pPr marL="2852761" indent="0">
              <a:buNone/>
              <a:defRPr sz="1700" b="1"/>
            </a:lvl7pPr>
            <a:lvl8pPr marL="3328210" indent="0">
              <a:buNone/>
              <a:defRPr sz="1700" b="1"/>
            </a:lvl8pPr>
            <a:lvl9pPr marL="380366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4680" y="1827062"/>
            <a:ext cx="3405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451" y="232502"/>
            <a:ext cx="2534608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93" y="232145"/>
            <a:ext cx="4306827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6451" y="1205553"/>
            <a:ext cx="2534608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477" indent="0">
              <a:buNone/>
              <a:defRPr sz="1300"/>
            </a:lvl2pPr>
            <a:lvl3pPr marL="950939" indent="0">
              <a:buNone/>
              <a:defRPr sz="1100"/>
            </a:lvl3pPr>
            <a:lvl4pPr marL="1426373" indent="0">
              <a:buNone/>
              <a:defRPr sz="1000"/>
            </a:lvl4pPr>
            <a:lvl5pPr marL="1901843" indent="0">
              <a:buNone/>
              <a:defRPr sz="1000"/>
            </a:lvl5pPr>
            <a:lvl6pPr marL="2377277" indent="0">
              <a:buNone/>
              <a:defRPr sz="1000"/>
            </a:lvl6pPr>
            <a:lvl7pPr marL="2852761" indent="0">
              <a:buNone/>
              <a:defRPr sz="1000"/>
            </a:lvl7pPr>
            <a:lvl8pPr marL="3328210" indent="0">
              <a:buNone/>
              <a:defRPr sz="1000"/>
            </a:lvl8pPr>
            <a:lvl9pPr marL="380366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99" y="4035496"/>
            <a:ext cx="4622483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99" y="518236"/>
            <a:ext cx="4622483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477" indent="0">
              <a:buNone/>
              <a:defRPr sz="2900"/>
            </a:lvl2pPr>
            <a:lvl3pPr marL="950939" indent="0">
              <a:buNone/>
              <a:defRPr sz="2500"/>
            </a:lvl3pPr>
            <a:lvl4pPr marL="1426373" indent="0">
              <a:buNone/>
              <a:defRPr sz="2100"/>
            </a:lvl4pPr>
            <a:lvl5pPr marL="1901843" indent="0">
              <a:buNone/>
              <a:defRPr sz="2100"/>
            </a:lvl5pPr>
            <a:lvl6pPr marL="2377277" indent="0">
              <a:buNone/>
              <a:defRPr sz="2100"/>
            </a:lvl6pPr>
            <a:lvl7pPr marL="2852761" indent="0">
              <a:buNone/>
              <a:defRPr sz="2100"/>
            </a:lvl7pPr>
            <a:lvl8pPr marL="3328210" indent="0">
              <a:buNone/>
              <a:defRPr sz="2100"/>
            </a:lvl8pPr>
            <a:lvl9pPr marL="380366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99" y="4508890"/>
            <a:ext cx="4622483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477" indent="0">
              <a:buNone/>
              <a:defRPr sz="1300"/>
            </a:lvl2pPr>
            <a:lvl3pPr marL="950939" indent="0">
              <a:buNone/>
              <a:defRPr sz="1100"/>
            </a:lvl3pPr>
            <a:lvl4pPr marL="1426373" indent="0">
              <a:buNone/>
              <a:defRPr sz="1000"/>
            </a:lvl4pPr>
            <a:lvl5pPr marL="1901843" indent="0">
              <a:buNone/>
              <a:defRPr sz="1000"/>
            </a:lvl5pPr>
            <a:lvl6pPr marL="2377277" indent="0">
              <a:buNone/>
              <a:defRPr sz="1000"/>
            </a:lvl6pPr>
            <a:lvl7pPr marL="2852761" indent="0">
              <a:buNone/>
              <a:defRPr sz="1000"/>
            </a:lvl7pPr>
            <a:lvl8pPr marL="3328210" indent="0">
              <a:buNone/>
              <a:defRPr sz="1000"/>
            </a:lvl8pPr>
            <a:lvl9pPr marL="380366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756" y="233478"/>
            <a:ext cx="173343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28" y="233478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08" y="230710"/>
            <a:ext cx="6933724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08" y="1344245"/>
            <a:ext cx="6933724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207" y="5339629"/>
            <a:ext cx="179763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247" y="5339629"/>
            <a:ext cx="2439644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299" y="5339629"/>
            <a:ext cx="179763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46" y="231697"/>
            <a:ext cx="6933724" cy="960175"/>
          </a:xfrm>
          <a:prstGeom prst="rect">
            <a:avLst/>
          </a:prstGeom>
        </p:spPr>
        <p:txBody>
          <a:bodyPr vert="horz" lIns="94159" tIns="47074" rIns="94159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46" y="1345121"/>
            <a:ext cx="6933724" cy="3802019"/>
          </a:xfrm>
          <a:prstGeom prst="rect">
            <a:avLst/>
          </a:prstGeom>
        </p:spPr>
        <p:txBody>
          <a:bodyPr vert="horz" lIns="94159" tIns="47074" rIns="94159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739" y="5343052"/>
            <a:ext cx="1797632" cy="306722"/>
          </a:xfrm>
          <a:prstGeom prst="rect">
            <a:avLst/>
          </a:prstGeom>
        </p:spPr>
        <p:txBody>
          <a:bodyPr vert="horz" lIns="94159" tIns="47074" rIns="94159" bIns="47074" rtlCol="0" anchor="ctr"/>
          <a:lstStyle>
            <a:lvl1pPr algn="l" defTabSz="94757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928" y="5343052"/>
            <a:ext cx="2439644" cy="306722"/>
          </a:xfrm>
          <a:prstGeom prst="rect">
            <a:avLst/>
          </a:prstGeom>
        </p:spPr>
        <p:txBody>
          <a:bodyPr vert="horz" lIns="94159" tIns="47074" rIns="94159" bIns="47074" rtlCol="0" anchor="ctr"/>
          <a:lstStyle>
            <a:lvl1pPr algn="ctr" defTabSz="94757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680" y="5343052"/>
            <a:ext cx="1797632" cy="306722"/>
          </a:xfrm>
          <a:prstGeom prst="rect">
            <a:avLst/>
          </a:prstGeom>
        </p:spPr>
        <p:txBody>
          <a:bodyPr vert="horz" lIns="94159" tIns="47074" rIns="94159" bIns="47074" rtlCol="0" anchor="ctr"/>
          <a:lstStyle>
            <a:lvl1pPr algn="r" defTabSz="94757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757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54" indent="-355354" algn="l" defTabSz="94757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68" indent="-296107" algn="l" defTabSz="94757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41" indent="-236908" algn="l" defTabSz="94757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07" indent="-236908" algn="l" defTabSz="94757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1980" indent="-236908" algn="l" defTabSz="94757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33" indent="-236908" algn="l" defTabSz="94757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35" indent="-236908" algn="l" defTabSz="94757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04" indent="-236908" algn="l" defTabSz="94757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091" indent="-236908" algn="l" defTabSz="94757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792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75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16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05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870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650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09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184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44" y="231039"/>
            <a:ext cx="6933724" cy="960175"/>
          </a:xfrm>
          <a:prstGeom prst="rect">
            <a:avLst/>
          </a:prstGeom>
        </p:spPr>
        <p:txBody>
          <a:bodyPr vert="horz" lIns="94676" tIns="47332" rIns="94676" bIns="4733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44" y="1345004"/>
            <a:ext cx="6933724" cy="3802019"/>
          </a:xfrm>
          <a:prstGeom prst="rect">
            <a:avLst/>
          </a:prstGeom>
        </p:spPr>
        <p:txBody>
          <a:bodyPr vert="horz" lIns="94676" tIns="47332" rIns="94676" bIns="4733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456" y="5342458"/>
            <a:ext cx="1797632" cy="306722"/>
          </a:xfrm>
          <a:prstGeom prst="rect">
            <a:avLst/>
          </a:prstGeom>
        </p:spPr>
        <p:txBody>
          <a:bodyPr vert="horz" lIns="94676" tIns="47332" rIns="94676" bIns="47332" rtlCol="0" anchor="ctr"/>
          <a:lstStyle>
            <a:lvl1pPr algn="l" defTabSz="95093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596" y="5342458"/>
            <a:ext cx="2439644" cy="306722"/>
          </a:xfrm>
          <a:prstGeom prst="rect">
            <a:avLst/>
          </a:prstGeom>
        </p:spPr>
        <p:txBody>
          <a:bodyPr vert="horz" lIns="94676" tIns="47332" rIns="94676" bIns="47332" rtlCol="0" anchor="ctr"/>
          <a:lstStyle>
            <a:lvl1pPr algn="ctr" defTabSz="95093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420" y="5342458"/>
            <a:ext cx="1797632" cy="306722"/>
          </a:xfrm>
          <a:prstGeom prst="rect">
            <a:avLst/>
          </a:prstGeom>
        </p:spPr>
        <p:txBody>
          <a:bodyPr vert="horz" lIns="94676" tIns="47332" rIns="94676" bIns="47332" rtlCol="0" anchor="ctr"/>
          <a:lstStyle>
            <a:lvl1pPr algn="r" defTabSz="95093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950939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610" indent="-356610" algn="l" defTabSz="95093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611" indent="-297165" algn="l" defTabSz="950939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646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4106" indent="-237749" algn="l" defTabSz="95093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566" indent="-237749" algn="l" defTabSz="950939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5013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0483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933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1416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477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939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6373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1843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7277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2761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8210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3669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Eranthis Hyemalis PNG Images | Vecteurs Et Fichiers PSD | Téléchargement  Gratuit Sur Pngtre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5973" y="4752727"/>
            <a:ext cx="1203664" cy="900000"/>
          </a:xfrm>
          <a:prstGeom prst="rect">
            <a:avLst/>
          </a:prstGeom>
          <a:noFill/>
        </p:spPr>
      </p:pic>
      <p:pic>
        <p:nvPicPr>
          <p:cNvPr id="1032" name="Picture 8" descr="Eranthis Hyemalis PNG Images | Vecteurs Et Fichiers PSD | Téléchargement  Gratuit Sur Pngtre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91770" y="2808511"/>
            <a:ext cx="641954" cy="1080000"/>
          </a:xfrm>
          <a:prstGeom prst="rect">
            <a:avLst/>
          </a:prstGeom>
          <a:noFill/>
        </p:spPr>
      </p:pic>
      <p:pic>
        <p:nvPicPr>
          <p:cNvPr id="1026" name="Picture 2" descr="Eranthis Hyemalis PNG Images | Vecteurs Et Fichiers PSD | Téléchargement  Gratuit Sur Pngtre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5355" y="3132001"/>
            <a:ext cx="1203664" cy="900000"/>
          </a:xfrm>
          <a:prstGeom prst="rect">
            <a:avLst/>
          </a:prstGeom>
          <a:noFill/>
        </p:spPr>
      </p:pic>
      <p:pic>
        <p:nvPicPr>
          <p:cNvPr id="16" name="Picture 4" descr="Eranthis Hyemalis PNG Images | Vecteurs Et Fichiers PSD | Téléchargement  Gratuit Sur Pngtre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34960" y="4032647"/>
            <a:ext cx="1203664" cy="900000"/>
          </a:xfrm>
          <a:prstGeom prst="rect">
            <a:avLst/>
          </a:prstGeom>
          <a:noFill/>
        </p:spPr>
      </p:pic>
      <p:pic>
        <p:nvPicPr>
          <p:cNvPr id="14" name="Picture 4" descr="Eranthis Hyemalis PNG Images | Vecteurs Et Fichiers PSD | Téléchargement  Gratuit Sur Pngtre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7716" y="4681039"/>
            <a:ext cx="1444397" cy="1080000"/>
          </a:xfrm>
          <a:prstGeom prst="rect">
            <a:avLst/>
          </a:prstGeom>
          <a:noFill/>
        </p:spPr>
      </p:pic>
      <p:pic>
        <p:nvPicPr>
          <p:cNvPr id="1030" name="Picture 6" descr="Eranthis Hyemalis PNG Images | Vecteurs Et Fichiers PSD | Téléchargement  Gratuit Sur Pngtre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42352" y="3672608"/>
            <a:ext cx="855939" cy="1440000"/>
          </a:xfrm>
          <a:prstGeom prst="rect">
            <a:avLst/>
          </a:prstGeom>
          <a:noFill/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 rot="-960000">
            <a:off x="272982" y="227531"/>
            <a:ext cx="3363071" cy="3286193"/>
          </a:xfrm>
          <a:prstGeom prst="rect">
            <a:avLst/>
          </a:prstGeom>
          <a:noFill/>
        </p:spPr>
        <p:txBody>
          <a:bodyPr wrap="none" lIns="79385" tIns="39687" rIns="79385" bIns="39687" rtlCol="0">
            <a:prstTxWarp prst="textArchUpPour">
              <a:avLst/>
            </a:prstTxWarp>
            <a:spAutoFit/>
          </a:bodyPr>
          <a:lstStyle/>
          <a:p>
            <a:pPr defTabSz="95092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92587" y="2556003"/>
            <a:ext cx="3915704" cy="1628979"/>
          </a:xfrm>
          <a:prstGeom prst="rect">
            <a:avLst/>
          </a:prstGeom>
          <a:noFill/>
          <a:effectLst>
            <a:softEdge rad="317500"/>
          </a:effectLst>
        </p:spPr>
        <p:txBody>
          <a:bodyPr wrap="none" lIns="79385" tIns="39687" rIns="79385" bIns="39687" rtlCol="0">
            <a:prstTxWarp prst="textPlain">
              <a:avLst/>
            </a:prstTxWarp>
            <a:spAutoFit/>
          </a:bodyPr>
          <a:lstStyle/>
          <a:p>
            <a:pPr defTabSz="950929"/>
            <a:r>
              <a:rPr lang="fr-FR" sz="5200" dirty="0">
                <a:ln w="47625">
                  <a:solidFill>
                    <a:srgbClr val="C00000"/>
                  </a:solidFill>
                </a:ln>
                <a:blipFill>
                  <a:blip r:embed="rId9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200" dirty="0">
                <a:ln w="38100">
                  <a:solidFill>
                    <a:srgbClr val="0070C0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des </a:t>
            </a:r>
            <a:r>
              <a:rPr lang="fr-FR" sz="5200" dirty="0" smtClean="0">
                <a:ln w="38100">
                  <a:solidFill>
                    <a:srgbClr val="0070C0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r>
              <a:rPr lang="fr-FR" sz="5200" dirty="0">
                <a:ln w="38100">
                  <a:solidFill>
                    <a:srgbClr val="0070C0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fleurs </a:t>
            </a:r>
          </a:p>
          <a:p>
            <a:pPr defTabSz="950929"/>
            <a:r>
              <a:rPr lang="fr-FR" sz="5200" dirty="0">
                <a:ln w="38100">
                  <a:solidFill>
                    <a:srgbClr val="0070C0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hivernales</a:t>
            </a:r>
          </a:p>
        </p:txBody>
      </p:sp>
      <p:sp>
        <p:nvSpPr>
          <p:cNvPr id="4" name="Rectangle 3"/>
          <p:cNvSpPr/>
          <p:nvPr/>
        </p:nvSpPr>
        <p:spPr>
          <a:xfrm>
            <a:off x="3672000" y="1188000"/>
            <a:ext cx="2639514" cy="3677183"/>
          </a:xfrm>
          <a:prstGeom prst="rect">
            <a:avLst/>
          </a:prstGeom>
        </p:spPr>
        <p:txBody>
          <a:bodyPr wrap="square" lIns="105964" tIns="52970" rIns="105964" bIns="52970">
            <a:spAutoFit/>
          </a:bodyPr>
          <a:lstStyle/>
          <a:p>
            <a:pPr algn="ctr" defTabSz="950929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 defTabSz="950929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Toutes les photos </a:t>
            </a:r>
          </a:p>
          <a:p>
            <a:pPr algn="ctr" defTabSz="950929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sont exactes. </a:t>
            </a:r>
          </a:p>
          <a:p>
            <a:pPr algn="ctr" defTabSz="950929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Aucune d’elles </a:t>
            </a:r>
          </a:p>
          <a:p>
            <a:pPr algn="ctr" defTabSz="950929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n’est </a:t>
            </a:r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la</a:t>
            </a:r>
          </a:p>
          <a:p>
            <a:pPr algn="ctr" defTabSz="950929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 </a:t>
            </a:r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vérité.</a:t>
            </a:r>
            <a:endParaRPr lang="fr-FR" sz="29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2520" y="4788000"/>
            <a:ext cx="7308150" cy="892548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200" dirty="0">
                <a:ln w="38100">
                  <a:solidFill>
                    <a:srgbClr val="00B050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les </a:t>
            </a:r>
            <a:r>
              <a:rPr lang="fr-FR" sz="5200" dirty="0" err="1">
                <a:ln w="38100">
                  <a:solidFill>
                    <a:srgbClr val="00B050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Éranthis</a:t>
            </a:r>
            <a:r>
              <a:rPr lang="fr-FR" sz="5200" dirty="0">
                <a:ln w="38100">
                  <a:solidFill>
                    <a:srgbClr val="00B050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d' hiver</a:t>
            </a:r>
            <a:endParaRPr lang="fr-FR" dirty="0">
              <a:ln w="38100">
                <a:solidFill>
                  <a:srgbClr val="00B05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028" name="Picture 4" descr="Eranthis Hyemalis PNG Images | Vecteurs Et Fichiers PSD | Téléchargement  Gratuit Sur Pngtre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5542" y="2232449"/>
            <a:ext cx="1203664" cy="900000"/>
          </a:xfrm>
          <a:prstGeom prst="rect">
            <a:avLst/>
          </a:prstGeom>
          <a:noFill/>
        </p:spPr>
      </p:pic>
      <p:pic>
        <p:nvPicPr>
          <p:cNvPr id="11" name="Picture 4" descr="Eranthis Hyemalis PNG Images | Vecteurs Et Fichiers PSD | Téléchargement  Gratuit Sur Pngtre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7568" y="1800399"/>
            <a:ext cx="1203664" cy="900000"/>
          </a:xfrm>
          <a:prstGeom prst="rect">
            <a:avLst/>
          </a:prstGeom>
          <a:noFill/>
        </p:spPr>
      </p:pic>
      <p:pic>
        <p:nvPicPr>
          <p:cNvPr id="13" name="Picture 6" descr="Eranthis Hyemalis PNG Images | Vecteurs Et Fichiers PSD | Téléchargement  Gratuit Sur Pngtre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97999" y="2376465"/>
            <a:ext cx="855939" cy="1440000"/>
          </a:xfrm>
          <a:prstGeom prst="rect">
            <a:avLst/>
          </a:prstGeom>
          <a:noFill/>
        </p:spPr>
      </p:pic>
      <p:pic>
        <p:nvPicPr>
          <p:cNvPr id="18" name="Picture 8" descr="Eranthis Hyemalis PNG Images | Vecteurs Et Fichiers PSD | Téléchargement  Gratuit Sur Pngtre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76984" y="2160439"/>
            <a:ext cx="641954" cy="10800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6034959" y="2340002"/>
            <a:ext cx="1608904" cy="1311255"/>
          </a:xfrm>
          <a:prstGeom prst="rect">
            <a:avLst/>
          </a:prstGeom>
          <a:noFill/>
        </p:spPr>
        <p:txBody>
          <a:bodyPr wrap="square" lIns="79385" tIns="39687" rIns="79385" bIns="39687" rtlCol="0">
            <a:spAutoFit/>
          </a:bodyPr>
          <a:lstStyle/>
          <a:p>
            <a:pPr algn="ctr" defTabSz="95092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5092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19" name="Picture 6" descr="Eranthis Hyemalis PNG Images | Vecteurs Et Fichiers PSD | Téléchargement  Gratuit Sur Pngtre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62201" y="3888631"/>
            <a:ext cx="855939" cy="1440000"/>
          </a:xfrm>
          <a:prstGeom prst="rect">
            <a:avLst/>
          </a:prstGeom>
          <a:noFill/>
        </p:spPr>
      </p:pic>
      <p:pic>
        <p:nvPicPr>
          <p:cNvPr id="20" name="Image 19" descr="0a000004-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43757" y="1152327"/>
            <a:ext cx="1440000" cy="1440000"/>
          </a:xfrm>
          <a:prstGeom prst="rect">
            <a:avLst/>
          </a:prstGeom>
        </p:spPr>
      </p:pic>
      <p:pic>
        <p:nvPicPr>
          <p:cNvPr id="21" name="Keys of Moon  Spring Flowers.wav">
            <a:hlinkClick r:id="" action="ppaction://media"/>
          </p:cNvPr>
          <p:cNvPicPr>
            <a:picLocks noRot="1" noChangeAspect="1"/>
          </p:cNvPicPr>
          <p:nvPr>
            <a:wavAudioFile r:embed="rId1" name="Keys of Moon  Spring Flowers.wav"/>
          </p:nvPr>
        </p:nvPicPr>
        <p:blipFill>
          <a:blip r:embed="rId11" cstate="print"/>
          <a:stretch>
            <a:fillRect/>
          </a:stretch>
        </p:blipFill>
        <p:spPr>
          <a:xfrm>
            <a:off x="3780061" y="151236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2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9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2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2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281723_1094114799071396_1108165310103533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4072"/>
            <a:ext cx="7704138" cy="4912893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0006486_1094114542404755_91114164984413724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6000" y="0"/>
            <a:ext cx="3803185" cy="5761038"/>
          </a:xfrm>
          <a:prstGeom prst="rect">
            <a:avLst/>
          </a:prstGeom>
        </p:spPr>
      </p:pic>
      <p:pic>
        <p:nvPicPr>
          <p:cNvPr id="5" name="Image 4" descr="479880177_1094114565738086_730879483973803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0"/>
            <a:ext cx="378818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9991441_1094114922404717_14092977121379121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2598"/>
            <a:ext cx="7704138" cy="5055841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0217758_1094114882404721_54543818951998814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7551"/>
            <a:ext cx="7704138" cy="5085935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327866_1094114989071377_12283085622656746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646"/>
            <a:ext cx="7704138" cy="5025746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369556_1094114755738067_26586928465860925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2598"/>
            <a:ext cx="7704138" cy="5055841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483247_10232550925549989_9476340075238161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0"/>
            <a:ext cx="3240584" cy="5761038"/>
          </a:xfrm>
          <a:prstGeom prst="rect">
            <a:avLst/>
          </a:prstGeom>
        </p:spPr>
      </p:pic>
      <p:pic>
        <p:nvPicPr>
          <p:cNvPr id="3" name="Image 2" descr="480596811_10232550923309933_120454943933454601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2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449376_9284500211586577_69357067407433392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7457"/>
            <a:ext cx="7704138" cy="5146123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0610558_10161311716657805_87864707322794402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000" y="0"/>
            <a:ext cx="3840692" cy="5761038"/>
          </a:xfrm>
          <a:prstGeom prst="rect">
            <a:avLst/>
          </a:prstGeom>
        </p:spPr>
      </p:pic>
      <p:pic>
        <p:nvPicPr>
          <p:cNvPr id="4" name="Image 3" descr="480681351_10232550921389885_408808853531275929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0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7004853_1162618192124969_8032881441448234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39420_10232550925269982_9750354792289155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981"/>
            <a:ext cx="7704138" cy="5131076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69521_10232550922589915_37176845426110508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0"/>
            <a:ext cx="3240584" cy="5761038"/>
          </a:xfrm>
          <a:prstGeom prst="rect">
            <a:avLst/>
          </a:prstGeom>
        </p:spPr>
      </p:pic>
      <p:pic>
        <p:nvPicPr>
          <p:cNvPr id="3" name="Image 2" descr="481442916_10232550919949849_170051283236023694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6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70811_10232550920629866_30981682065243193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85091_10232550927750044_88463336711565230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0"/>
            <a:ext cx="3240584" cy="5761038"/>
          </a:xfrm>
          <a:prstGeom prst="rect">
            <a:avLst/>
          </a:prstGeom>
        </p:spPr>
      </p:pic>
      <p:pic>
        <p:nvPicPr>
          <p:cNvPr id="3" name="Image 2" descr="481014235_10232550926310008_178915104144344593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2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30447_10232550920189855_1426980566097981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0460" y="0"/>
            <a:ext cx="398321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86908_10161311716427805_29007365853526314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981"/>
            <a:ext cx="7704138" cy="5131076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486536_1161833172203471_78124472478961226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356282_122134781840569854_67689317085448484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4167" y="0"/>
            <a:ext cx="445580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46637_2404046503276025_27908897837008401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0"/>
            <a:ext cx="4058231" cy="5761038"/>
          </a:xfrm>
          <a:prstGeom prst="rect">
            <a:avLst/>
          </a:prstGeom>
        </p:spPr>
      </p:pic>
      <p:pic>
        <p:nvPicPr>
          <p:cNvPr id="3" name="Image 2" descr="481051494_10232550924269957_45441919054151537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48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99599_2406990976314911_8318349673342783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6412" y="0"/>
            <a:ext cx="729131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88751_10161311715187805_61173427036194584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981"/>
            <a:ext cx="7704138" cy="5131076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478392_606873275445455_1724492082825567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 Éranthis d' hiv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8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692982" y="2160002"/>
            <a:ext cx="1928047" cy="674974"/>
          </a:xfrm>
          <a:prstGeom prst="rect">
            <a:avLst/>
          </a:prstGeom>
          <a:noFill/>
        </p:spPr>
        <p:txBody>
          <a:bodyPr wrap="none" lIns="104594" tIns="52283" rIns="104594" bIns="52283" rtlCol="0">
            <a:spAutoFit/>
          </a:bodyPr>
          <a:lstStyle/>
          <a:p>
            <a:pPr defTabSz="947557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192523" y="4896000"/>
            <a:ext cx="1043778" cy="648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4" tIns="52283" rIns="104594" bIns="52283" rtlCol="0" anchor="ctr"/>
          <a:lstStyle/>
          <a:p>
            <a:pPr algn="ctr" defTabSz="947557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2406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948022" y="216224"/>
            <a:ext cx="3581963" cy="1244360"/>
          </a:xfrm>
          <a:prstGeom prst="rect">
            <a:avLst/>
          </a:prstGeom>
          <a:noFill/>
        </p:spPr>
        <p:txBody>
          <a:bodyPr wrap="square" lIns="104594" tIns="52283" rIns="104594" bIns="52283" rtlCol="0">
            <a:spAutoFit/>
          </a:bodyPr>
          <a:lstStyle/>
          <a:p>
            <a:pPr algn="ctr" defTabSz="947557"/>
            <a:r>
              <a:rPr lang="en-US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Keys  </a:t>
            </a:r>
            <a:r>
              <a:rPr lang="en-US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of </a:t>
            </a:r>
            <a:r>
              <a:rPr lang="en-US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Moon  Spring  </a:t>
            </a:r>
            <a:r>
              <a:rPr lang="en-US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Flowers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284117" y="2160439"/>
            <a:ext cx="1803142" cy="674974"/>
          </a:xfrm>
          <a:prstGeom prst="rect">
            <a:avLst/>
          </a:prstGeom>
          <a:noFill/>
        </p:spPr>
        <p:txBody>
          <a:bodyPr wrap="none" lIns="104594" tIns="52283" rIns="104594" bIns="52283" rtlCol="0">
            <a:spAutoFit/>
          </a:bodyPr>
          <a:lstStyle/>
          <a:p>
            <a:pPr defTabSz="947557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572790" y="5436000"/>
            <a:ext cx="1065632" cy="305642"/>
          </a:xfrm>
          <a:prstGeom prst="rect">
            <a:avLst/>
          </a:prstGeom>
          <a:noFill/>
        </p:spPr>
        <p:txBody>
          <a:bodyPr wrap="none" lIns="104594" tIns="52283" rIns="104594" bIns="52283" rtlCol="0">
            <a:spAutoFit/>
          </a:bodyPr>
          <a:lstStyle/>
          <a:p>
            <a:pPr defTabSz="947557"/>
            <a:r>
              <a:rPr lang="fr-FR" sz="1300" b="1" dirty="0" smtClean="0">
                <a:solidFill>
                  <a:srgbClr val="FF0000"/>
                </a:solidFill>
              </a:rPr>
              <a:t>186.03.2025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900000">
            <a:off x="609860" y="2592000"/>
            <a:ext cx="1334722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00000" flipH="1">
            <a:off x="3322591" y="3924001"/>
            <a:ext cx="207906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69180" y="1080319"/>
            <a:ext cx="675695" cy="673006"/>
          </a:xfrm>
          <a:prstGeom prst="rect">
            <a:avLst/>
          </a:prstGeom>
        </p:spPr>
      </p:pic>
      <p:sp>
        <p:nvSpPr>
          <p:cNvPr id="13" name="Hexagone 12"/>
          <p:cNvSpPr>
            <a:spLocks noChangeAspect="1"/>
          </p:cNvSpPr>
          <p:nvPr/>
        </p:nvSpPr>
        <p:spPr>
          <a:xfrm>
            <a:off x="5364237" y="3420000"/>
            <a:ext cx="2088000" cy="1800000"/>
          </a:xfrm>
          <a:prstGeom prst="hexagon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50</Words>
  <Application>Microsoft Office PowerPoint</Application>
  <PresentationFormat>Personnalisé</PresentationFormat>
  <Paragraphs>18</Paragraphs>
  <Slides>44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44</vt:i4>
      </vt:variant>
    </vt:vector>
  </HeadingPairs>
  <TitlesOfParts>
    <vt:vector size="47" baseType="lpstr">
      <vt:lpstr>Thème Office</vt:lpstr>
      <vt:lpstr>76_Thème Office</vt:lpstr>
      <vt:lpstr>30_Thème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20</cp:revision>
  <dcterms:created xsi:type="dcterms:W3CDTF">2025-03-16T22:07:32Z</dcterms:created>
  <dcterms:modified xsi:type="dcterms:W3CDTF">2025-03-18T17:36:24Z</dcterms:modified>
</cp:coreProperties>
</file>