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</p:sldMasterIdLst>
  <p:sldIdLst>
    <p:sldId id="308" r:id="rId4"/>
    <p:sldId id="309" r:id="rId5"/>
    <p:sldId id="310" r:id="rId6"/>
    <p:sldId id="311" r:id="rId7"/>
    <p:sldId id="312" r:id="rId8"/>
    <p:sldId id="313" r:id="rId9"/>
    <p:sldId id="315" r:id="rId10"/>
    <p:sldId id="360" r:id="rId11"/>
    <p:sldId id="316" r:id="rId12"/>
    <p:sldId id="317" r:id="rId13"/>
    <p:sldId id="318" r:id="rId14"/>
    <p:sldId id="319" r:id="rId15"/>
    <p:sldId id="320" r:id="rId16"/>
    <p:sldId id="321" r:id="rId17"/>
    <p:sldId id="355" r:id="rId18"/>
    <p:sldId id="363" r:id="rId19"/>
    <p:sldId id="322" r:id="rId20"/>
    <p:sldId id="323" r:id="rId21"/>
    <p:sldId id="324" r:id="rId22"/>
    <p:sldId id="325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5" r:id="rId31"/>
    <p:sldId id="337" r:id="rId32"/>
    <p:sldId id="338" r:id="rId33"/>
    <p:sldId id="340" r:id="rId34"/>
    <p:sldId id="342" r:id="rId35"/>
    <p:sldId id="343" r:id="rId36"/>
    <p:sldId id="344" r:id="rId37"/>
    <p:sldId id="345" r:id="rId38"/>
    <p:sldId id="346" r:id="rId39"/>
    <p:sldId id="347" r:id="rId40"/>
    <p:sldId id="348" r:id="rId41"/>
    <p:sldId id="349" r:id="rId42"/>
    <p:sldId id="350" r:id="rId43"/>
    <p:sldId id="351" r:id="rId44"/>
    <p:sldId id="352" r:id="rId45"/>
    <p:sldId id="353" r:id="rId46"/>
    <p:sldId id="354" r:id="rId47"/>
    <p:sldId id="356" r:id="rId48"/>
    <p:sldId id="357" r:id="rId49"/>
    <p:sldId id="358" r:id="rId50"/>
    <p:sldId id="359" r:id="rId51"/>
    <p:sldId id="364" r:id="rId52"/>
    <p:sldId id="365" r:id="rId53"/>
    <p:sldId id="366" r:id="rId54"/>
    <p:sldId id="367" r:id="rId55"/>
    <p:sldId id="307" r:id="rId56"/>
  </p:sldIdLst>
  <p:sldSz cx="7597775" cy="5761038"/>
  <p:notesSz cx="6858000" cy="9144000"/>
  <p:defaultTextStyle>
    <a:defPPr>
      <a:defRPr lang="fr-FR"/>
    </a:defPPr>
    <a:lvl1pPr marL="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384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770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15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54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6926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31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9697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082" algn="l" defTabSz="8227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Ww823a+ur5wGFT9OwZ1SQ==" hashData="3vzsBCTKCCrBuxvyvNVfndLfY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58" y="-67"/>
      </p:cViewPr>
      <p:guideLst>
        <p:guide orient="horz" pos="1815"/>
        <p:guide pos="239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9837" y="1789664"/>
            <a:ext cx="645810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9671" y="3264593"/>
            <a:ext cx="5318443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7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69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0174" y="3702003"/>
            <a:ext cx="645810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0174" y="2441782"/>
            <a:ext cx="645810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3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7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1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5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692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31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969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0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9891" y="1344247"/>
            <a:ext cx="3355684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62205" y="1344247"/>
            <a:ext cx="3355684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9891" y="1289566"/>
            <a:ext cx="3357004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9891" y="1827002"/>
            <a:ext cx="3357004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59569" y="1289566"/>
            <a:ext cx="3358322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384" indent="0">
              <a:buNone/>
              <a:defRPr sz="1800" b="1"/>
            </a:lvl2pPr>
            <a:lvl3pPr marL="822770" indent="0">
              <a:buNone/>
              <a:defRPr sz="1600" b="1"/>
            </a:lvl3pPr>
            <a:lvl4pPr marL="1234156" indent="0">
              <a:buNone/>
              <a:defRPr sz="1400" b="1"/>
            </a:lvl4pPr>
            <a:lvl5pPr marL="1645542" indent="0">
              <a:buNone/>
              <a:defRPr sz="1400" b="1"/>
            </a:lvl5pPr>
            <a:lvl6pPr marL="2056926" indent="0">
              <a:buNone/>
              <a:defRPr sz="1400" b="1"/>
            </a:lvl6pPr>
            <a:lvl7pPr marL="2468312" indent="0">
              <a:buNone/>
              <a:defRPr sz="1400" b="1"/>
            </a:lvl7pPr>
            <a:lvl8pPr marL="2879697" indent="0">
              <a:buNone/>
              <a:defRPr sz="1400" b="1"/>
            </a:lvl8pPr>
            <a:lvl9pPr marL="3291082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59569" y="1827002"/>
            <a:ext cx="3358322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895" y="229375"/>
            <a:ext cx="2499615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0521" y="229375"/>
            <a:ext cx="424736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895" y="1205551"/>
            <a:ext cx="2499615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9220" y="4032727"/>
            <a:ext cx="4558665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9220" y="514769"/>
            <a:ext cx="4558665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384" indent="0">
              <a:buNone/>
              <a:defRPr sz="2500"/>
            </a:lvl2pPr>
            <a:lvl3pPr marL="822770" indent="0">
              <a:buNone/>
              <a:defRPr sz="2200"/>
            </a:lvl3pPr>
            <a:lvl4pPr marL="1234156" indent="0">
              <a:buNone/>
              <a:defRPr sz="1800"/>
            </a:lvl4pPr>
            <a:lvl5pPr marL="1645542" indent="0">
              <a:buNone/>
              <a:defRPr sz="1800"/>
            </a:lvl5pPr>
            <a:lvl6pPr marL="2056926" indent="0">
              <a:buNone/>
              <a:defRPr sz="1800"/>
            </a:lvl6pPr>
            <a:lvl7pPr marL="2468312" indent="0">
              <a:buNone/>
              <a:defRPr sz="1800"/>
            </a:lvl7pPr>
            <a:lvl8pPr marL="2879697" indent="0">
              <a:buNone/>
              <a:defRPr sz="1800"/>
            </a:lvl8pPr>
            <a:lvl9pPr marL="3291082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9220" y="4508823"/>
            <a:ext cx="4558665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384" indent="0">
              <a:buNone/>
              <a:defRPr sz="1100"/>
            </a:lvl2pPr>
            <a:lvl3pPr marL="822770" indent="0">
              <a:buNone/>
              <a:defRPr sz="900"/>
            </a:lvl3pPr>
            <a:lvl4pPr marL="1234156" indent="0">
              <a:buNone/>
              <a:defRPr sz="800"/>
            </a:lvl4pPr>
            <a:lvl5pPr marL="1645542" indent="0">
              <a:buNone/>
              <a:defRPr sz="800"/>
            </a:lvl5pPr>
            <a:lvl6pPr marL="2056926" indent="0">
              <a:buNone/>
              <a:defRPr sz="800"/>
            </a:lvl6pPr>
            <a:lvl7pPr marL="2468312" indent="0">
              <a:buNone/>
              <a:defRPr sz="800"/>
            </a:lvl7pPr>
            <a:lvl8pPr marL="2879697" indent="0">
              <a:buNone/>
              <a:defRPr sz="800"/>
            </a:lvl8pPr>
            <a:lvl9pPr marL="3291082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06326" y="193377"/>
            <a:ext cx="1614527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58789" y="193377"/>
            <a:ext cx="4720910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9837" y="1789891"/>
            <a:ext cx="645810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9815" y="3264589"/>
            <a:ext cx="5318443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8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75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6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5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5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14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73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0178" y="3702053"/>
            <a:ext cx="645810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0178" y="2441782"/>
            <a:ext cx="645810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91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83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755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67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59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5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1430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734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0005" y="1344450"/>
            <a:ext cx="3355685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62264" y="1344450"/>
            <a:ext cx="3355685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9963" y="1289575"/>
            <a:ext cx="3357005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9963" y="1827000"/>
            <a:ext cx="3357005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59681" y="1289575"/>
            <a:ext cx="3358323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9192" indent="0">
              <a:buNone/>
              <a:defRPr sz="2000" b="1"/>
            </a:lvl2pPr>
            <a:lvl3pPr marL="918373" indent="0">
              <a:buNone/>
              <a:defRPr sz="1800" b="1"/>
            </a:lvl3pPr>
            <a:lvl4pPr marL="1377559" indent="0">
              <a:buNone/>
              <a:defRPr sz="1600" b="1"/>
            </a:lvl4pPr>
            <a:lvl5pPr marL="1836744" indent="0">
              <a:buNone/>
              <a:defRPr sz="1600" b="1"/>
            </a:lvl5pPr>
            <a:lvl6pPr marL="2295932" indent="0">
              <a:buNone/>
              <a:defRPr sz="1600" b="1"/>
            </a:lvl6pPr>
            <a:lvl7pPr marL="2755122" indent="0">
              <a:buNone/>
              <a:defRPr sz="1600" b="1"/>
            </a:lvl7pPr>
            <a:lvl8pPr marL="3214306" indent="0">
              <a:buNone/>
              <a:defRPr sz="1600" b="1"/>
            </a:lvl8pPr>
            <a:lvl9pPr marL="3673494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59681" y="1827000"/>
            <a:ext cx="3358323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9955" y="229611"/>
            <a:ext cx="2499614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0597" y="229427"/>
            <a:ext cx="4247368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79955" y="1205551"/>
            <a:ext cx="2499614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9262" y="4032785"/>
            <a:ext cx="4558665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9262" y="515017"/>
            <a:ext cx="4558665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9192" indent="0">
              <a:buNone/>
              <a:defRPr sz="2800"/>
            </a:lvl2pPr>
            <a:lvl3pPr marL="918373" indent="0">
              <a:buNone/>
              <a:defRPr sz="2400"/>
            </a:lvl3pPr>
            <a:lvl4pPr marL="1377559" indent="0">
              <a:buNone/>
              <a:defRPr sz="2000"/>
            </a:lvl4pPr>
            <a:lvl5pPr marL="1836744" indent="0">
              <a:buNone/>
              <a:defRPr sz="2000"/>
            </a:lvl5pPr>
            <a:lvl6pPr marL="2295932" indent="0">
              <a:buNone/>
              <a:defRPr sz="2000"/>
            </a:lvl6pPr>
            <a:lvl7pPr marL="2755122" indent="0">
              <a:buNone/>
              <a:defRPr sz="2000"/>
            </a:lvl7pPr>
            <a:lvl8pPr marL="3214306" indent="0">
              <a:buNone/>
              <a:defRPr sz="2000"/>
            </a:lvl8pPr>
            <a:lvl9pPr marL="367349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9262" y="4508827"/>
            <a:ext cx="4558665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9192" indent="0">
              <a:buNone/>
              <a:defRPr sz="1300"/>
            </a:lvl2pPr>
            <a:lvl3pPr marL="918373" indent="0">
              <a:buNone/>
              <a:defRPr sz="1000"/>
            </a:lvl3pPr>
            <a:lvl4pPr marL="1377559" indent="0">
              <a:buNone/>
              <a:defRPr sz="900"/>
            </a:lvl4pPr>
            <a:lvl5pPr marL="1836744" indent="0">
              <a:buNone/>
              <a:defRPr sz="900"/>
            </a:lvl5pPr>
            <a:lvl6pPr marL="2295932" indent="0">
              <a:buNone/>
              <a:defRPr sz="900"/>
            </a:lvl6pPr>
            <a:lvl7pPr marL="2755122" indent="0">
              <a:buNone/>
              <a:defRPr sz="900"/>
            </a:lvl7pPr>
            <a:lvl8pPr marL="3214306" indent="0">
              <a:buNone/>
              <a:defRPr sz="900"/>
            </a:lvl8pPr>
            <a:lvl9pPr marL="367349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08564" y="230763"/>
            <a:ext cx="1709499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9963" y="230763"/>
            <a:ext cx="5001869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1186" y="1793571"/>
            <a:ext cx="645810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39819" y="3264631"/>
            <a:ext cx="5318443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3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3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1573" y="3705285"/>
            <a:ext cx="645810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1573" y="2441790"/>
            <a:ext cx="645810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5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1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3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6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9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2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0310" y="1345032"/>
            <a:ext cx="3355685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62761" y="1345032"/>
            <a:ext cx="3355685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9919" y="1289617"/>
            <a:ext cx="3357004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79919" y="1827064"/>
            <a:ext cx="3357004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860639" y="1289617"/>
            <a:ext cx="335832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302" indent="0">
              <a:buNone/>
              <a:defRPr sz="2100" b="1"/>
            </a:lvl2pPr>
            <a:lvl3pPr marL="950588" indent="0">
              <a:buNone/>
              <a:defRPr sz="1800" b="1"/>
            </a:lvl3pPr>
            <a:lvl4pPr marL="1425840" indent="0">
              <a:buNone/>
              <a:defRPr sz="1700" b="1"/>
            </a:lvl4pPr>
            <a:lvl5pPr marL="1901139" indent="0">
              <a:buNone/>
              <a:defRPr sz="1700" b="1"/>
            </a:lvl5pPr>
            <a:lvl6pPr marL="2376384" indent="0">
              <a:buNone/>
              <a:defRPr sz="1700" b="1"/>
            </a:lvl6pPr>
            <a:lvl7pPr marL="2851695" indent="0">
              <a:buNone/>
              <a:defRPr sz="1700" b="1"/>
            </a:lvl7pPr>
            <a:lvl8pPr marL="3326966" indent="0">
              <a:buNone/>
              <a:defRPr sz="1700" b="1"/>
            </a:lvl8pPr>
            <a:lvl9pPr marL="380224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60639" y="1827064"/>
            <a:ext cx="335832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118" y="232502"/>
            <a:ext cx="2499615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971093" y="232652"/>
            <a:ext cx="4247369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118" y="1205559"/>
            <a:ext cx="2499615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9252" y="4036004"/>
            <a:ext cx="4558665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489252" y="518769"/>
            <a:ext cx="4558665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302" indent="0">
              <a:buNone/>
              <a:defRPr sz="2900"/>
            </a:lvl2pPr>
            <a:lvl3pPr marL="950588" indent="0">
              <a:buNone/>
              <a:defRPr sz="2500"/>
            </a:lvl3pPr>
            <a:lvl4pPr marL="1425840" indent="0">
              <a:buNone/>
              <a:defRPr sz="2100"/>
            </a:lvl4pPr>
            <a:lvl5pPr marL="1901139" indent="0">
              <a:buNone/>
              <a:defRPr sz="2100"/>
            </a:lvl5pPr>
            <a:lvl6pPr marL="2376384" indent="0">
              <a:buNone/>
              <a:defRPr sz="2100"/>
            </a:lvl6pPr>
            <a:lvl7pPr marL="2851695" indent="0">
              <a:buNone/>
              <a:defRPr sz="2100"/>
            </a:lvl7pPr>
            <a:lvl8pPr marL="3326966" indent="0">
              <a:buNone/>
              <a:defRPr sz="2100"/>
            </a:lvl8pPr>
            <a:lvl9pPr marL="3802242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489252" y="4508895"/>
            <a:ext cx="4558665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302" indent="0">
              <a:buNone/>
              <a:defRPr sz="1300"/>
            </a:lvl2pPr>
            <a:lvl3pPr marL="950588" indent="0">
              <a:buNone/>
              <a:defRPr sz="1100"/>
            </a:lvl3pPr>
            <a:lvl4pPr marL="1425840" indent="0">
              <a:buNone/>
              <a:defRPr sz="1000"/>
            </a:lvl4pPr>
            <a:lvl5pPr marL="1901139" indent="0">
              <a:buNone/>
              <a:defRPr sz="1000"/>
            </a:lvl5pPr>
            <a:lvl6pPr marL="2376384" indent="0">
              <a:buNone/>
              <a:defRPr sz="1000"/>
            </a:lvl6pPr>
            <a:lvl7pPr marL="2851695" indent="0">
              <a:buNone/>
              <a:defRPr sz="1000"/>
            </a:lvl7pPr>
            <a:lvl8pPr marL="3326966" indent="0">
              <a:buNone/>
              <a:defRPr sz="1000"/>
            </a:lvl8pPr>
            <a:lvl9pPr marL="380224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09901" y="233980"/>
            <a:ext cx="1709499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0640" y="233980"/>
            <a:ext cx="5001868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9891" y="230719"/>
            <a:ext cx="6837998" cy="960173"/>
          </a:xfrm>
          <a:prstGeom prst="rect">
            <a:avLst/>
          </a:prstGeom>
        </p:spPr>
        <p:txBody>
          <a:bodyPr vert="horz" lIns="82278" tIns="41138" rIns="82278" bIns="411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9891" y="1344247"/>
            <a:ext cx="6837998" cy="3802019"/>
          </a:xfrm>
          <a:prstGeom prst="rect">
            <a:avLst/>
          </a:prstGeom>
        </p:spPr>
        <p:txBody>
          <a:bodyPr vert="horz" lIns="82278" tIns="41138" rIns="82278" bIns="411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79891" y="5339630"/>
            <a:ext cx="1772814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03E64-C9BE-4918-929F-9A70C245BE09}" type="datetimeFigureOut">
              <a:rPr lang="fr-FR" smtClean="0"/>
              <a:pPr/>
              <a:t>15/03/2025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95908" y="5339630"/>
            <a:ext cx="2405962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45078" y="5339630"/>
            <a:ext cx="1772814" cy="306722"/>
          </a:xfrm>
          <a:prstGeom prst="rect">
            <a:avLst/>
          </a:prstGeom>
        </p:spPr>
        <p:txBody>
          <a:bodyPr vert="horz" lIns="82278" tIns="41138" rIns="82278" bIns="4113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A955D-6D25-42E4-B068-3CD8817CED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77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39" indent="-308539" algn="l" defTabSz="8227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01" indent="-257116" algn="l" defTabSz="82277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464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9849" indent="-205693" algn="l" defTabSz="82277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234" indent="-205693" algn="l" defTabSz="82277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619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00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390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6775" indent="-205693" algn="l" defTabSz="82277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384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770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15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54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6926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31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9697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082" algn="l" defTabSz="82277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79921" y="230946"/>
            <a:ext cx="6837998" cy="960174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9921" y="1344450"/>
            <a:ext cx="6837998" cy="3802019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0074" y="5339682"/>
            <a:ext cx="1772813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15/03/2025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96087" y="5339682"/>
            <a:ext cx="2405962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45257" y="5339682"/>
            <a:ext cx="1772813" cy="306722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837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837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1837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4399" indent="-344399" algn="l" defTabSz="91837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6177" indent="-286993" algn="l" defTabSz="91837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796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7152" indent="-229601" algn="l" defTabSz="91837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6339" indent="-229601" algn="l" defTabSz="91837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53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4714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43900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03086" indent="-229601" algn="l" defTabSz="91837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919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8373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7559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74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593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5122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14306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73494" algn="l" defTabSz="91837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0000" y="231485"/>
            <a:ext cx="6837998" cy="960175"/>
          </a:xfrm>
          <a:prstGeom prst="rect">
            <a:avLst/>
          </a:prstGeom>
        </p:spPr>
        <p:txBody>
          <a:bodyPr vert="horz" lIns="94461" tIns="47226" rIns="94461" bIns="472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0000" y="1345032"/>
            <a:ext cx="6837998" cy="3802019"/>
          </a:xfrm>
          <a:prstGeom prst="rect">
            <a:avLst/>
          </a:prstGeom>
        </p:spPr>
        <p:txBody>
          <a:bodyPr vert="horz" lIns="94461" tIns="47226" rIns="94461" bIns="472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0525" y="5342907"/>
            <a:ext cx="1772813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l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597429" y="5342907"/>
            <a:ext cx="2405962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ct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446457" y="5342907"/>
            <a:ext cx="1772813" cy="306722"/>
          </a:xfrm>
          <a:prstGeom prst="rect">
            <a:avLst/>
          </a:prstGeom>
        </p:spPr>
        <p:txBody>
          <a:bodyPr vert="horz" lIns="94461" tIns="47226" rIns="94461" bIns="47226" rtlCol="0" anchor="ctr"/>
          <a:lstStyle>
            <a:lvl1pPr algn="r" defTabSz="95058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5058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79" indent="-356479" algn="l" defTabSz="950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318" indent="-297055" algn="l" defTabSz="95058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204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486" indent="-237668" algn="l" defTabSz="9505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765" indent="-237668" algn="l" defTabSz="9505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030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9327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601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912" indent="-237668" algn="l" defTabSz="9505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30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588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840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139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384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695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966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2242" algn="l" defTabSz="9505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43166" y="152190"/>
            <a:ext cx="3585826" cy="1150208"/>
          </a:xfrm>
          <a:prstGeom prst="rect">
            <a:avLst/>
          </a:prstGeom>
          <a:noFill/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62" y="4702728"/>
            <a:ext cx="7597774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9198" tIns="39596" rIns="79198" bIns="39596" rtlCol="0">
            <a:prstTxWarp prst="textPlain">
              <a:avLst/>
            </a:prstTxWarp>
            <a:spAutoFit/>
          </a:bodyPr>
          <a:lstStyle/>
          <a:p>
            <a:pPr defTabSz="950580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randonnées  et  balades  d'Edgar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32052" y="144217"/>
            <a:ext cx="2999897" cy="1891854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05722" tIns="52847" rIns="105722" bIns="52847">
            <a:spAutoFit/>
          </a:bodyPr>
          <a:lstStyle/>
          <a:p>
            <a:pPr algn="ctr" defTabSz="950580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Pierre de </a:t>
            </a:r>
            <a:r>
              <a:rPr lang="fr-FR" b="1" dirty="0" err="1">
                <a:solidFill>
                  <a:prstClr val="black"/>
                </a:solidFill>
                <a:latin typeface="Chiller" pitchFamily="82" charset="0"/>
              </a:rPr>
              <a:t>Fenoÿl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57623" y="1800013"/>
            <a:ext cx="2364567" cy="106486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79198" tIns="39596" rIns="79198" bIns="39596" rtlCol="0">
            <a:spAutoFit/>
          </a:bodyPr>
          <a:lstStyle/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95058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19169" y="3528591"/>
            <a:ext cx="1465906" cy="14805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016940" y="4104000"/>
            <a:ext cx="931474" cy="818738"/>
          </a:xfrm>
          <a:prstGeom prst="rect">
            <a:avLst/>
          </a:prstGeom>
        </p:spPr>
        <p:txBody>
          <a:bodyPr wrap="none" lIns="79318" tIns="39650" rIns="79318" bIns="39650">
            <a:spAutoFit/>
          </a:bodyPr>
          <a:lstStyle/>
          <a:p>
            <a:pPr defTabSz="950580"/>
            <a:r>
              <a:rPr lang="fr-FR" sz="4800" dirty="0" smtClean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14</a:t>
            </a:r>
            <a:endParaRPr lang="fr-FR" sz="1400" dirty="0">
              <a:ln w="34925">
                <a:solidFill>
                  <a:prstClr val="black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8" name="Image 7" descr="pngtree-hiker-with-backpack-and-binoculars-illustration-in-winter-gear-png-image_1433207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26720" y="3672607"/>
            <a:ext cx="996995" cy="1100330"/>
          </a:xfrm>
          <a:prstGeom prst="rect">
            <a:avLst/>
          </a:prstGeom>
        </p:spPr>
      </p:pic>
      <p:pic>
        <p:nvPicPr>
          <p:cNvPr id="11" name="MUSIC OF LOVE 7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7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2646759" y="30245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936593_859339136235639_8677529790141258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2222" y="0"/>
            <a:ext cx="461333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31045_858074363028783_1234706592342679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94" y="0"/>
            <a:ext cx="4365787" cy="5761038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55071" y="504075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39247" y="504075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158680_858074413028778_8780049874068428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840"/>
            <a:ext cx="7597775" cy="5557357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23223" y="4896743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59755_859339102902309_1780302370140553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94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59778_859338806235672_748761150384537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289" y="0"/>
            <a:ext cx="38631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23817_859338952902324_83552288834853116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5"/>
            <a:ext cx="7597775" cy="57602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65618_858071599695726_7820685685244167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5"/>
            <a:ext cx="7597775" cy="57602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962494_858098789693007_4191258434112020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8368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65437_858098739693012_5378264680211745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5"/>
            <a:ext cx="7597775" cy="576020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59778_859338806235672_748761150384537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289" y="0"/>
            <a:ext cx="386319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29996_859339019568984_13416229194914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94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25716_858098709693015_2895303773145218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94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2904_859338876235665_4998614224504986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94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75774_859339056235647_9214881602574693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11029" y="0"/>
            <a:ext cx="397571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55447" y="4911663"/>
            <a:ext cx="1837112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11884" y="485103"/>
            <a:ext cx="1026379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026" tIns="51012" rIns="102026" bIns="51012" rtlCol="0" anchor="ctr"/>
          <a:lstStyle/>
          <a:p>
            <a:pPr algn="ctr" defTabSz="91826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6742" y="3244386"/>
            <a:ext cx="3866646" cy="1180238"/>
          </a:xfrm>
          <a:prstGeom prst="rect">
            <a:avLst/>
          </a:prstGeom>
          <a:noFill/>
        </p:spPr>
        <p:txBody>
          <a:bodyPr wrap="square" lIns="102026" tIns="51012" rIns="102026" bIns="51012" rtlCol="0">
            <a:spAutoFit/>
          </a:bodyPr>
          <a:lstStyle/>
          <a:p>
            <a:pPr algn="ctr" defTabSz="918267"/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35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  of  Love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78257" y="2234379"/>
            <a:ext cx="1721783" cy="641629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13438" y="565134"/>
            <a:ext cx="1134828" cy="303075"/>
          </a:xfrm>
          <a:prstGeom prst="rect">
            <a:avLst/>
          </a:prstGeom>
          <a:noFill/>
        </p:spPr>
        <p:txBody>
          <a:bodyPr wrap="none" lIns="102026" tIns="51012" rIns="102026" bIns="51012" rtlCol="0">
            <a:spAutoFit/>
          </a:bodyPr>
          <a:lstStyle/>
          <a:p>
            <a:pPr defTabSz="918267"/>
            <a:r>
              <a:rPr lang="fr-FR" sz="1300" b="1" dirty="0">
                <a:solidFill>
                  <a:srgbClr val="FF0000"/>
                </a:solidFill>
              </a:rPr>
              <a:t>    </a:t>
            </a:r>
            <a:r>
              <a:rPr lang="fr-FR" sz="1300" b="1" dirty="0" smtClean="0">
                <a:solidFill>
                  <a:srgbClr val="FF0000"/>
                </a:solidFill>
              </a:rPr>
              <a:t>15.03.2025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2645" y="4896000"/>
            <a:ext cx="1316295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399117" y="1669063"/>
            <a:ext cx="2050357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422" y="212232"/>
            <a:ext cx="666367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343711" y="3365681"/>
            <a:ext cx="2118753" cy="1212755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121" tIns="38561" rIns="77121" bIns="38561" rtlCol="0" anchor="ctr"/>
          <a:lstStyle/>
          <a:p>
            <a:pPr algn="ctr" defTabSz="918267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47</Words>
  <Application>Microsoft Office PowerPoint</Application>
  <PresentationFormat>Personnalisé</PresentationFormat>
  <Paragraphs>12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1_Thème Office</vt:lpstr>
      <vt:lpstr>78_Thème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2025-03-13T20:59:44Z</dcterms:created>
  <dcterms:modified xsi:type="dcterms:W3CDTF">2025-03-15T22:23:38Z</dcterms:modified>
</cp:coreProperties>
</file>