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60" r:id="rId5"/>
    <p:sldId id="258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91" r:id="rId17"/>
    <p:sldId id="270" r:id="rId18"/>
    <p:sldId id="271" r:id="rId19"/>
    <p:sldId id="272" r:id="rId20"/>
    <p:sldId id="29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90" r:id="rId35"/>
    <p:sldId id="286" r:id="rId36"/>
    <p:sldId id="288" r:id="rId37"/>
    <p:sldId id="287" r:id="rId38"/>
    <p:sldId id="289" r:id="rId39"/>
    <p:sldId id="295" r:id="rId40"/>
    <p:sldId id="296" r:id="rId41"/>
    <p:sldId id="297" r:id="rId42"/>
    <p:sldId id="298" r:id="rId43"/>
    <p:sldId id="293" r:id="rId44"/>
    <p:sldId id="299" r:id="rId45"/>
    <p:sldId id="300" r:id="rId46"/>
    <p:sldId id="294" r:id="rId47"/>
    <p:sldId id="301" r:id="rId48"/>
    <p:sldId id="302" r:id="rId49"/>
    <p:sldId id="303" r:id="rId50"/>
    <p:sldId id="304" r:id="rId51"/>
    <p:sldId id="257" r:id="rId52"/>
  </p:sldIdLst>
  <p:sldSz cx="7561263" cy="5761038"/>
  <p:notesSz cx="6858000" cy="9144000"/>
  <p:defaultTextStyle>
    <a:defPPr>
      <a:defRPr lang="fr-FR"/>
    </a:defPPr>
    <a:lvl1pPr marL="0" algn="l" defTabSz="763334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1pPr>
    <a:lvl2pPr marL="381666" algn="l" defTabSz="763334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2pPr>
    <a:lvl3pPr marL="763334" algn="l" defTabSz="763334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3pPr>
    <a:lvl4pPr marL="1145000" algn="l" defTabSz="763334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4pPr>
    <a:lvl5pPr marL="1526667" algn="l" defTabSz="763334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5pPr>
    <a:lvl6pPr marL="1908334" algn="l" defTabSz="763334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6pPr>
    <a:lvl7pPr marL="2290001" algn="l" defTabSz="763334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7pPr>
    <a:lvl8pPr marL="2671667" algn="l" defTabSz="763334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8pPr>
    <a:lvl9pPr marL="3053334" algn="l" defTabSz="763334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DZF0zodZoWoFu2Meq4h3A==" hashData="3hzu+kYNOJvG9eqFHPEnfPhKUd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768" y="-67"/>
      </p:cViewPr>
      <p:guideLst>
        <p:guide orient="horz" pos="1815"/>
        <p:guide pos="238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67096" y="1789658"/>
            <a:ext cx="6427074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34190" y="3264589"/>
            <a:ext cx="529288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16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633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45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266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083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900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716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0533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0F04F-B233-4F5A-8CAA-DBCF8D92AEF5}" type="datetimeFigureOut">
              <a:rPr lang="fr-FR" smtClean="0"/>
              <a:t>15/03/2025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F0FF9-2408-474B-8202-88403AD04B1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0F04F-B233-4F5A-8CAA-DBCF8D92AEF5}" type="datetimeFigureOut">
              <a:rPr lang="fr-FR" smtClean="0"/>
              <a:t>15/03/2025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F0FF9-2408-474B-8202-88403AD04B1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97289" y="3702002"/>
            <a:ext cx="6427074" cy="1144206"/>
          </a:xfrm>
        </p:spPr>
        <p:txBody>
          <a:bodyPr anchor="t"/>
          <a:lstStyle>
            <a:lvl1pPr algn="l">
              <a:defRPr sz="3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97289" y="2441776"/>
            <a:ext cx="6427074" cy="1260227"/>
          </a:xfrm>
        </p:spPr>
        <p:txBody>
          <a:bodyPr anchor="b"/>
          <a:lstStyle>
            <a:lvl1pPr marL="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1pPr>
            <a:lvl2pPr marL="38166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6333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1450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52666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90833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29000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67166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305333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0F04F-B233-4F5A-8CAA-DBCF8D92AEF5}" type="datetimeFigureOut">
              <a:rPr lang="fr-FR" smtClean="0"/>
              <a:t>15/03/2025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F0FF9-2408-474B-8202-88403AD04B1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78063" y="1344245"/>
            <a:ext cx="3339558" cy="3802019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43643" y="1344245"/>
            <a:ext cx="3339558" cy="3802019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0F04F-B233-4F5A-8CAA-DBCF8D92AEF5}" type="datetimeFigureOut">
              <a:rPr lang="fr-FR" smtClean="0"/>
              <a:t>15/03/2025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F0FF9-2408-474B-8202-88403AD04B1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8064" y="1289566"/>
            <a:ext cx="3340871" cy="537430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1666" indent="0">
              <a:buNone/>
              <a:defRPr sz="1700" b="1"/>
            </a:lvl2pPr>
            <a:lvl3pPr marL="763334" indent="0">
              <a:buNone/>
              <a:defRPr sz="1500" b="1"/>
            </a:lvl3pPr>
            <a:lvl4pPr marL="1145000" indent="0">
              <a:buNone/>
              <a:defRPr sz="1300" b="1"/>
            </a:lvl4pPr>
            <a:lvl5pPr marL="1526667" indent="0">
              <a:buNone/>
              <a:defRPr sz="1300" b="1"/>
            </a:lvl5pPr>
            <a:lvl6pPr marL="1908334" indent="0">
              <a:buNone/>
              <a:defRPr sz="1300" b="1"/>
            </a:lvl6pPr>
            <a:lvl7pPr marL="2290001" indent="0">
              <a:buNone/>
              <a:defRPr sz="1300" b="1"/>
            </a:lvl7pPr>
            <a:lvl8pPr marL="2671667" indent="0">
              <a:buNone/>
              <a:defRPr sz="1300" b="1"/>
            </a:lvl8pPr>
            <a:lvl9pPr marL="3053334" indent="0">
              <a:buNone/>
              <a:defRPr sz="13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78064" y="1826998"/>
            <a:ext cx="3340871" cy="3319265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841018" y="1289566"/>
            <a:ext cx="3342183" cy="537430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1666" indent="0">
              <a:buNone/>
              <a:defRPr sz="1700" b="1"/>
            </a:lvl2pPr>
            <a:lvl3pPr marL="763334" indent="0">
              <a:buNone/>
              <a:defRPr sz="1500" b="1"/>
            </a:lvl3pPr>
            <a:lvl4pPr marL="1145000" indent="0">
              <a:buNone/>
              <a:defRPr sz="1300" b="1"/>
            </a:lvl4pPr>
            <a:lvl5pPr marL="1526667" indent="0">
              <a:buNone/>
              <a:defRPr sz="1300" b="1"/>
            </a:lvl5pPr>
            <a:lvl6pPr marL="1908334" indent="0">
              <a:buNone/>
              <a:defRPr sz="1300" b="1"/>
            </a:lvl6pPr>
            <a:lvl7pPr marL="2290001" indent="0">
              <a:buNone/>
              <a:defRPr sz="1300" b="1"/>
            </a:lvl7pPr>
            <a:lvl8pPr marL="2671667" indent="0">
              <a:buNone/>
              <a:defRPr sz="1300" b="1"/>
            </a:lvl8pPr>
            <a:lvl9pPr marL="3053334" indent="0">
              <a:buNone/>
              <a:defRPr sz="13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841018" y="1826998"/>
            <a:ext cx="3342183" cy="3319265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0F04F-B233-4F5A-8CAA-DBCF8D92AEF5}" type="datetimeFigureOut">
              <a:rPr lang="fr-FR" smtClean="0"/>
              <a:t>15/03/2025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F0FF9-2408-474B-8202-88403AD04B1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0F04F-B233-4F5A-8CAA-DBCF8D92AEF5}" type="datetimeFigureOut">
              <a:rPr lang="fr-FR" smtClean="0"/>
              <a:t>15/03/2025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F0FF9-2408-474B-8202-88403AD04B1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0F04F-B233-4F5A-8CAA-DBCF8D92AEF5}" type="datetimeFigureOut">
              <a:rPr lang="fr-FR" smtClean="0"/>
              <a:t>15/03/2025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F0FF9-2408-474B-8202-88403AD04B1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78065" y="229375"/>
            <a:ext cx="2487603" cy="976176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956244" y="229375"/>
            <a:ext cx="4226956" cy="4916886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78065" y="1205551"/>
            <a:ext cx="2487603" cy="3940710"/>
          </a:xfrm>
        </p:spPr>
        <p:txBody>
          <a:bodyPr/>
          <a:lstStyle>
            <a:lvl1pPr marL="0" indent="0">
              <a:buNone/>
              <a:defRPr sz="1200"/>
            </a:lvl1pPr>
            <a:lvl2pPr marL="381666" indent="0">
              <a:buNone/>
              <a:defRPr sz="1000"/>
            </a:lvl2pPr>
            <a:lvl3pPr marL="763334" indent="0">
              <a:buNone/>
              <a:defRPr sz="800"/>
            </a:lvl3pPr>
            <a:lvl4pPr marL="1145000" indent="0">
              <a:buNone/>
              <a:defRPr sz="800"/>
            </a:lvl4pPr>
            <a:lvl5pPr marL="1526667" indent="0">
              <a:buNone/>
              <a:defRPr sz="800"/>
            </a:lvl5pPr>
            <a:lvl6pPr marL="1908334" indent="0">
              <a:buNone/>
              <a:defRPr sz="800"/>
            </a:lvl6pPr>
            <a:lvl7pPr marL="2290001" indent="0">
              <a:buNone/>
              <a:defRPr sz="800"/>
            </a:lvl7pPr>
            <a:lvl8pPr marL="2671667" indent="0">
              <a:buNone/>
              <a:defRPr sz="800"/>
            </a:lvl8pPr>
            <a:lvl9pPr marL="3053334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0F04F-B233-4F5A-8CAA-DBCF8D92AEF5}" type="datetimeFigureOut">
              <a:rPr lang="fr-FR" smtClean="0"/>
              <a:t>15/03/2025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F0FF9-2408-474B-8202-88403AD04B1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82061" y="4032727"/>
            <a:ext cx="4536758" cy="476086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482061" y="514760"/>
            <a:ext cx="4536758" cy="3456623"/>
          </a:xfrm>
        </p:spPr>
        <p:txBody>
          <a:bodyPr/>
          <a:lstStyle>
            <a:lvl1pPr marL="0" indent="0">
              <a:buNone/>
              <a:defRPr sz="2700"/>
            </a:lvl1pPr>
            <a:lvl2pPr marL="381666" indent="0">
              <a:buNone/>
              <a:defRPr sz="2300"/>
            </a:lvl2pPr>
            <a:lvl3pPr marL="763334" indent="0">
              <a:buNone/>
              <a:defRPr sz="2000"/>
            </a:lvl3pPr>
            <a:lvl4pPr marL="1145000" indent="0">
              <a:buNone/>
              <a:defRPr sz="1700"/>
            </a:lvl4pPr>
            <a:lvl5pPr marL="1526667" indent="0">
              <a:buNone/>
              <a:defRPr sz="1700"/>
            </a:lvl5pPr>
            <a:lvl6pPr marL="1908334" indent="0">
              <a:buNone/>
              <a:defRPr sz="1700"/>
            </a:lvl6pPr>
            <a:lvl7pPr marL="2290001" indent="0">
              <a:buNone/>
              <a:defRPr sz="1700"/>
            </a:lvl7pPr>
            <a:lvl8pPr marL="2671667" indent="0">
              <a:buNone/>
              <a:defRPr sz="1700"/>
            </a:lvl8pPr>
            <a:lvl9pPr marL="3053334" indent="0">
              <a:buNone/>
              <a:defRPr sz="17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482061" y="4508815"/>
            <a:ext cx="4536758" cy="676121"/>
          </a:xfrm>
        </p:spPr>
        <p:txBody>
          <a:bodyPr/>
          <a:lstStyle>
            <a:lvl1pPr marL="0" indent="0">
              <a:buNone/>
              <a:defRPr sz="1200"/>
            </a:lvl1pPr>
            <a:lvl2pPr marL="381666" indent="0">
              <a:buNone/>
              <a:defRPr sz="1000"/>
            </a:lvl2pPr>
            <a:lvl3pPr marL="763334" indent="0">
              <a:buNone/>
              <a:defRPr sz="800"/>
            </a:lvl3pPr>
            <a:lvl4pPr marL="1145000" indent="0">
              <a:buNone/>
              <a:defRPr sz="800"/>
            </a:lvl4pPr>
            <a:lvl5pPr marL="1526667" indent="0">
              <a:buNone/>
              <a:defRPr sz="800"/>
            </a:lvl5pPr>
            <a:lvl6pPr marL="1908334" indent="0">
              <a:buNone/>
              <a:defRPr sz="800"/>
            </a:lvl6pPr>
            <a:lvl7pPr marL="2290001" indent="0">
              <a:buNone/>
              <a:defRPr sz="800"/>
            </a:lvl7pPr>
            <a:lvl8pPr marL="2671667" indent="0">
              <a:buNone/>
              <a:defRPr sz="800"/>
            </a:lvl8pPr>
            <a:lvl9pPr marL="3053334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0F04F-B233-4F5A-8CAA-DBCF8D92AEF5}" type="datetimeFigureOut">
              <a:rPr lang="fr-FR" smtClean="0"/>
              <a:t>15/03/2025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F0FF9-2408-474B-8202-88403AD04B1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0F04F-B233-4F5A-8CAA-DBCF8D92AEF5}" type="datetimeFigureOut">
              <a:rPr lang="fr-FR" smtClean="0"/>
              <a:t>15/03/2025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F0FF9-2408-474B-8202-88403AD04B1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481916" y="230709"/>
            <a:ext cx="1701284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78064" y="230709"/>
            <a:ext cx="497783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0F04F-B233-4F5A-8CAA-DBCF8D92AEF5}" type="datetimeFigureOut">
              <a:rPr lang="fr-FR" smtClean="0"/>
              <a:t>15/03/2025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F0FF9-2408-474B-8202-88403AD04B1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68438" y="1793571"/>
            <a:ext cx="6427074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34339" y="3264626"/>
            <a:ext cx="529288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409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819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228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6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047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456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866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5275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98679" y="3705279"/>
            <a:ext cx="6427074" cy="1144207"/>
          </a:xfrm>
        </p:spPr>
        <p:txBody>
          <a:bodyPr anchor="t"/>
          <a:lstStyle>
            <a:lvl1pPr algn="l">
              <a:defRPr sz="39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98679" y="2441788"/>
            <a:ext cx="6427074" cy="126022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409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8191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2283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6380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047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4568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08662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52756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78482" y="1345029"/>
            <a:ext cx="3339559" cy="3802019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44196" y="1345029"/>
            <a:ext cx="3339559" cy="3802019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8094" y="1289617"/>
            <a:ext cx="3340872" cy="537429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40966" indent="0">
              <a:buNone/>
              <a:defRPr sz="1900" b="1"/>
            </a:lvl2pPr>
            <a:lvl3pPr marL="881918" indent="0">
              <a:buNone/>
              <a:defRPr sz="1700" b="1"/>
            </a:lvl3pPr>
            <a:lvl4pPr marL="1322837" indent="0">
              <a:buNone/>
              <a:defRPr sz="1600" b="1"/>
            </a:lvl4pPr>
            <a:lvl5pPr marL="1763801" indent="0">
              <a:buNone/>
              <a:defRPr sz="1600" b="1"/>
            </a:lvl5pPr>
            <a:lvl6pPr marL="2204714" indent="0">
              <a:buNone/>
              <a:defRPr sz="1600" b="1"/>
            </a:lvl6pPr>
            <a:lvl7pPr marL="2645687" indent="0">
              <a:buNone/>
              <a:defRPr sz="1600" b="1"/>
            </a:lvl7pPr>
            <a:lvl8pPr marL="3086625" indent="0">
              <a:buNone/>
              <a:defRPr sz="1600" b="1"/>
            </a:lvl8pPr>
            <a:lvl9pPr marL="3527567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78094" y="1827062"/>
            <a:ext cx="3340872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842083" y="1289617"/>
            <a:ext cx="3342183" cy="537429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40966" indent="0">
              <a:buNone/>
              <a:defRPr sz="1900" b="1"/>
            </a:lvl2pPr>
            <a:lvl3pPr marL="881918" indent="0">
              <a:buNone/>
              <a:defRPr sz="1700" b="1"/>
            </a:lvl3pPr>
            <a:lvl4pPr marL="1322837" indent="0">
              <a:buNone/>
              <a:defRPr sz="1600" b="1"/>
            </a:lvl4pPr>
            <a:lvl5pPr marL="1763801" indent="0">
              <a:buNone/>
              <a:defRPr sz="1600" b="1"/>
            </a:lvl5pPr>
            <a:lvl6pPr marL="2204714" indent="0">
              <a:buNone/>
              <a:defRPr sz="1600" b="1"/>
            </a:lvl6pPr>
            <a:lvl7pPr marL="2645687" indent="0">
              <a:buNone/>
              <a:defRPr sz="1600" b="1"/>
            </a:lvl7pPr>
            <a:lvl8pPr marL="3086625" indent="0">
              <a:buNone/>
              <a:defRPr sz="1600" b="1"/>
            </a:lvl8pPr>
            <a:lvl9pPr marL="3527567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842083" y="1827062"/>
            <a:ext cx="3342183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79285" y="232502"/>
            <a:ext cx="2487603" cy="97617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956813" y="232649"/>
            <a:ext cx="4226958" cy="4916885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79285" y="1205554"/>
            <a:ext cx="2487603" cy="3940709"/>
          </a:xfrm>
        </p:spPr>
        <p:txBody>
          <a:bodyPr/>
          <a:lstStyle>
            <a:lvl1pPr marL="0" indent="0">
              <a:buNone/>
              <a:defRPr sz="1400"/>
            </a:lvl1pPr>
            <a:lvl2pPr marL="440966" indent="0">
              <a:buNone/>
              <a:defRPr sz="1200"/>
            </a:lvl2pPr>
            <a:lvl3pPr marL="881918" indent="0">
              <a:buNone/>
              <a:defRPr sz="1000"/>
            </a:lvl3pPr>
            <a:lvl4pPr marL="1322837" indent="0">
              <a:buNone/>
              <a:defRPr sz="900"/>
            </a:lvl4pPr>
            <a:lvl5pPr marL="1763801" indent="0">
              <a:buNone/>
              <a:defRPr sz="900"/>
            </a:lvl5pPr>
            <a:lvl6pPr marL="2204714" indent="0">
              <a:buNone/>
              <a:defRPr sz="900"/>
            </a:lvl6pPr>
            <a:lvl7pPr marL="2645687" indent="0">
              <a:buNone/>
              <a:defRPr sz="900"/>
            </a:lvl7pPr>
            <a:lvl8pPr marL="3086625" indent="0">
              <a:buNone/>
              <a:defRPr sz="900"/>
            </a:lvl8pPr>
            <a:lvl9pPr marL="3527567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82094" y="4036004"/>
            <a:ext cx="4536758" cy="47608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482094" y="518763"/>
            <a:ext cx="4536758" cy="3456623"/>
          </a:xfrm>
        </p:spPr>
        <p:txBody>
          <a:bodyPr/>
          <a:lstStyle>
            <a:lvl1pPr marL="0" indent="0">
              <a:buNone/>
              <a:defRPr sz="3100"/>
            </a:lvl1pPr>
            <a:lvl2pPr marL="440966" indent="0">
              <a:buNone/>
              <a:defRPr sz="2700"/>
            </a:lvl2pPr>
            <a:lvl3pPr marL="881918" indent="0">
              <a:buNone/>
              <a:defRPr sz="2300"/>
            </a:lvl3pPr>
            <a:lvl4pPr marL="1322837" indent="0">
              <a:buNone/>
              <a:defRPr sz="1900"/>
            </a:lvl4pPr>
            <a:lvl5pPr marL="1763801" indent="0">
              <a:buNone/>
              <a:defRPr sz="1900"/>
            </a:lvl5pPr>
            <a:lvl6pPr marL="2204714" indent="0">
              <a:buNone/>
              <a:defRPr sz="1900"/>
            </a:lvl6pPr>
            <a:lvl7pPr marL="2645687" indent="0">
              <a:buNone/>
              <a:defRPr sz="1900"/>
            </a:lvl7pPr>
            <a:lvl8pPr marL="3086625" indent="0">
              <a:buNone/>
              <a:defRPr sz="1900"/>
            </a:lvl8pPr>
            <a:lvl9pPr marL="3527567" indent="0">
              <a:buNone/>
              <a:defRPr sz="19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482094" y="4508890"/>
            <a:ext cx="45367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40966" indent="0">
              <a:buNone/>
              <a:defRPr sz="1200"/>
            </a:lvl2pPr>
            <a:lvl3pPr marL="881918" indent="0">
              <a:buNone/>
              <a:defRPr sz="1000"/>
            </a:lvl3pPr>
            <a:lvl4pPr marL="1322837" indent="0">
              <a:buNone/>
              <a:defRPr sz="900"/>
            </a:lvl4pPr>
            <a:lvl5pPr marL="1763801" indent="0">
              <a:buNone/>
              <a:defRPr sz="900"/>
            </a:lvl5pPr>
            <a:lvl6pPr marL="2204714" indent="0">
              <a:buNone/>
              <a:defRPr sz="900"/>
            </a:lvl6pPr>
            <a:lvl7pPr marL="2645687" indent="0">
              <a:buNone/>
              <a:defRPr sz="900"/>
            </a:lvl7pPr>
            <a:lvl8pPr marL="3086625" indent="0">
              <a:buNone/>
              <a:defRPr sz="900"/>
            </a:lvl8pPr>
            <a:lvl9pPr marL="3527567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483418" y="233980"/>
            <a:ext cx="1701284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78812" y="233980"/>
            <a:ext cx="497783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68438" y="1789952"/>
            <a:ext cx="6427074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34341" y="3264626"/>
            <a:ext cx="529288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94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89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8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578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972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36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761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5156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98679" y="3705709"/>
            <a:ext cx="6427074" cy="1144205"/>
          </a:xfrm>
        </p:spPr>
        <p:txBody>
          <a:bodyPr anchor="t"/>
          <a:lstStyle>
            <a:lvl1pPr algn="l">
              <a:defRPr sz="39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98679" y="2441788"/>
            <a:ext cx="6427074" cy="126022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947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7893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183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5783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9728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3674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07618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51564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78482" y="1345120"/>
            <a:ext cx="3339559" cy="3802019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44196" y="1345120"/>
            <a:ext cx="3339559" cy="3802019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8146" y="1289647"/>
            <a:ext cx="3340872" cy="537429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9472" indent="0">
              <a:buNone/>
              <a:defRPr sz="1900" b="1"/>
            </a:lvl2pPr>
            <a:lvl3pPr marL="878937" indent="0">
              <a:buNone/>
              <a:defRPr sz="1700" b="1"/>
            </a:lvl3pPr>
            <a:lvl4pPr marL="1318363" indent="0">
              <a:buNone/>
              <a:defRPr sz="1600" b="1"/>
            </a:lvl4pPr>
            <a:lvl5pPr marL="1757833" indent="0">
              <a:buNone/>
              <a:defRPr sz="1600" b="1"/>
            </a:lvl5pPr>
            <a:lvl6pPr marL="2197280" indent="0">
              <a:buNone/>
              <a:defRPr sz="1600" b="1"/>
            </a:lvl6pPr>
            <a:lvl7pPr marL="2636742" indent="0">
              <a:buNone/>
              <a:defRPr sz="1600" b="1"/>
            </a:lvl7pPr>
            <a:lvl8pPr marL="3076185" indent="0">
              <a:buNone/>
              <a:defRPr sz="1600" b="1"/>
            </a:lvl8pPr>
            <a:lvl9pPr marL="3515641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78146" y="1827064"/>
            <a:ext cx="3340872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842541" y="1289647"/>
            <a:ext cx="3342185" cy="537429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9472" indent="0">
              <a:buNone/>
              <a:defRPr sz="1900" b="1"/>
            </a:lvl2pPr>
            <a:lvl3pPr marL="878937" indent="0">
              <a:buNone/>
              <a:defRPr sz="1700" b="1"/>
            </a:lvl3pPr>
            <a:lvl4pPr marL="1318363" indent="0">
              <a:buNone/>
              <a:defRPr sz="1600" b="1"/>
            </a:lvl4pPr>
            <a:lvl5pPr marL="1757833" indent="0">
              <a:buNone/>
              <a:defRPr sz="1600" b="1"/>
            </a:lvl5pPr>
            <a:lvl6pPr marL="2197280" indent="0">
              <a:buNone/>
              <a:defRPr sz="1600" b="1"/>
            </a:lvl6pPr>
            <a:lvl7pPr marL="2636742" indent="0">
              <a:buNone/>
              <a:defRPr sz="1600" b="1"/>
            </a:lvl7pPr>
            <a:lvl8pPr marL="3076185" indent="0">
              <a:buNone/>
              <a:defRPr sz="1600" b="1"/>
            </a:lvl8pPr>
            <a:lvl9pPr marL="3515641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842541" y="1827064"/>
            <a:ext cx="3342185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79338" y="232502"/>
            <a:ext cx="2487603" cy="97617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956756" y="232740"/>
            <a:ext cx="4226955" cy="4916885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79338" y="1205554"/>
            <a:ext cx="2487603" cy="3940709"/>
          </a:xfrm>
        </p:spPr>
        <p:txBody>
          <a:bodyPr/>
          <a:lstStyle>
            <a:lvl1pPr marL="0" indent="0">
              <a:buNone/>
              <a:defRPr sz="1400"/>
            </a:lvl1pPr>
            <a:lvl2pPr marL="439472" indent="0">
              <a:buNone/>
              <a:defRPr sz="1200"/>
            </a:lvl2pPr>
            <a:lvl3pPr marL="878937" indent="0">
              <a:buNone/>
              <a:defRPr sz="1000"/>
            </a:lvl3pPr>
            <a:lvl4pPr marL="1318363" indent="0">
              <a:buNone/>
              <a:defRPr sz="900"/>
            </a:lvl4pPr>
            <a:lvl5pPr marL="1757833" indent="0">
              <a:buNone/>
              <a:defRPr sz="900"/>
            </a:lvl5pPr>
            <a:lvl6pPr marL="2197280" indent="0">
              <a:buNone/>
              <a:defRPr sz="900"/>
            </a:lvl6pPr>
            <a:lvl7pPr marL="2636742" indent="0">
              <a:buNone/>
              <a:defRPr sz="900"/>
            </a:lvl7pPr>
            <a:lvl8pPr marL="3076185" indent="0">
              <a:buNone/>
              <a:defRPr sz="900"/>
            </a:lvl8pPr>
            <a:lvl9pPr marL="3515641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82115" y="4036095"/>
            <a:ext cx="4536758" cy="47608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482115" y="518925"/>
            <a:ext cx="4536758" cy="3456623"/>
          </a:xfrm>
        </p:spPr>
        <p:txBody>
          <a:bodyPr/>
          <a:lstStyle>
            <a:lvl1pPr marL="0" indent="0">
              <a:buNone/>
              <a:defRPr sz="3100"/>
            </a:lvl1pPr>
            <a:lvl2pPr marL="439472" indent="0">
              <a:buNone/>
              <a:defRPr sz="2700"/>
            </a:lvl2pPr>
            <a:lvl3pPr marL="878937" indent="0">
              <a:buNone/>
              <a:defRPr sz="2300"/>
            </a:lvl3pPr>
            <a:lvl4pPr marL="1318363" indent="0">
              <a:buNone/>
              <a:defRPr sz="1900"/>
            </a:lvl4pPr>
            <a:lvl5pPr marL="1757833" indent="0">
              <a:buNone/>
              <a:defRPr sz="1900"/>
            </a:lvl5pPr>
            <a:lvl6pPr marL="2197280" indent="0">
              <a:buNone/>
              <a:defRPr sz="1900"/>
            </a:lvl6pPr>
            <a:lvl7pPr marL="2636742" indent="0">
              <a:buNone/>
              <a:defRPr sz="1900"/>
            </a:lvl7pPr>
            <a:lvl8pPr marL="3076185" indent="0">
              <a:buNone/>
              <a:defRPr sz="1900"/>
            </a:lvl8pPr>
            <a:lvl9pPr marL="3515641" indent="0">
              <a:buNone/>
              <a:defRPr sz="19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482115" y="4508890"/>
            <a:ext cx="45367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39472" indent="0">
              <a:buNone/>
              <a:defRPr sz="1200"/>
            </a:lvl2pPr>
            <a:lvl3pPr marL="878937" indent="0">
              <a:buNone/>
              <a:defRPr sz="1000"/>
            </a:lvl3pPr>
            <a:lvl4pPr marL="1318363" indent="0">
              <a:buNone/>
              <a:defRPr sz="900"/>
            </a:lvl4pPr>
            <a:lvl5pPr marL="1757833" indent="0">
              <a:buNone/>
              <a:defRPr sz="900"/>
            </a:lvl5pPr>
            <a:lvl6pPr marL="2197280" indent="0">
              <a:buNone/>
              <a:defRPr sz="900"/>
            </a:lvl6pPr>
            <a:lvl7pPr marL="2636742" indent="0">
              <a:buNone/>
              <a:defRPr sz="900"/>
            </a:lvl7pPr>
            <a:lvl8pPr marL="3076185" indent="0">
              <a:buNone/>
              <a:defRPr sz="900"/>
            </a:lvl8pPr>
            <a:lvl9pPr marL="3515641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482169" y="234074"/>
            <a:ext cx="1701285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78142" y="234074"/>
            <a:ext cx="497783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78063" y="230710"/>
            <a:ext cx="6805137" cy="960173"/>
          </a:xfrm>
          <a:prstGeom prst="rect">
            <a:avLst/>
          </a:prstGeom>
        </p:spPr>
        <p:txBody>
          <a:bodyPr vert="horz" lIns="76333" tIns="38167" rIns="76333" bIns="3816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8063" y="1344245"/>
            <a:ext cx="6805137" cy="3802019"/>
          </a:xfrm>
          <a:prstGeom prst="rect">
            <a:avLst/>
          </a:prstGeom>
        </p:spPr>
        <p:txBody>
          <a:bodyPr vert="horz" lIns="76333" tIns="38167" rIns="76333" bIns="3816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78063" y="5339629"/>
            <a:ext cx="1764295" cy="306722"/>
          </a:xfrm>
          <a:prstGeom prst="rect">
            <a:avLst/>
          </a:prstGeom>
        </p:spPr>
        <p:txBody>
          <a:bodyPr vert="horz" lIns="76333" tIns="38167" rIns="76333" bIns="38167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E0F04F-B233-4F5A-8CAA-DBCF8D92AEF5}" type="datetimeFigureOut">
              <a:rPr lang="fr-FR" smtClean="0"/>
              <a:t>15/03/2025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583432" y="5339629"/>
            <a:ext cx="2394400" cy="306722"/>
          </a:xfrm>
          <a:prstGeom prst="rect">
            <a:avLst/>
          </a:prstGeom>
        </p:spPr>
        <p:txBody>
          <a:bodyPr vert="horz" lIns="76333" tIns="38167" rIns="76333" bIns="38167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418905" y="5339629"/>
            <a:ext cx="1764295" cy="306722"/>
          </a:xfrm>
          <a:prstGeom prst="rect">
            <a:avLst/>
          </a:prstGeom>
        </p:spPr>
        <p:txBody>
          <a:bodyPr vert="horz" lIns="76333" tIns="38167" rIns="76333" bIns="38167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4F0FF9-2408-474B-8202-88403AD04B17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763334" rtl="0" eaLnBrk="1" latinLnBrk="0" hangingPunct="1">
        <a:spcBef>
          <a:spcPct val="0"/>
        </a:spcBef>
        <a:buNone/>
        <a:defRPr sz="3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6250" indent="-286250" algn="l" defTabSz="763334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209" indent="-238542" algn="l" defTabSz="763334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954167" indent="-190834" algn="l" defTabSz="76333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35834" indent="-190834" algn="l" defTabSz="763334" rtl="0" eaLnBrk="1" latinLnBrk="0" hangingPunct="1">
        <a:spcBef>
          <a:spcPct val="20000"/>
        </a:spcBef>
        <a:buFont typeface="Arial" pitchFamily="34" charset="0"/>
        <a:buChar char="–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17500" indent="-190834" algn="l" defTabSz="763334" rtl="0" eaLnBrk="1" latinLnBrk="0" hangingPunct="1">
        <a:spcBef>
          <a:spcPct val="20000"/>
        </a:spcBef>
        <a:buFont typeface="Arial" pitchFamily="34" charset="0"/>
        <a:buChar char="»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099167" indent="-190834" algn="l" defTabSz="763334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480834" indent="-190834" algn="l" defTabSz="763334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862501" indent="-190834" algn="l" defTabSz="763334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244167" indent="-190834" algn="l" defTabSz="763334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6333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1666" algn="l" defTabSz="76333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3334" algn="l" defTabSz="76333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5000" algn="l" defTabSz="76333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6667" algn="l" defTabSz="76333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8334" algn="l" defTabSz="76333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90001" algn="l" defTabSz="76333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71667" algn="l" defTabSz="76333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53334" algn="l" defTabSz="76333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78170" y="231481"/>
            <a:ext cx="6805137" cy="960175"/>
          </a:xfrm>
          <a:prstGeom prst="rect">
            <a:avLst/>
          </a:prstGeom>
        </p:spPr>
        <p:txBody>
          <a:bodyPr vert="horz" lIns="87637" tIns="43814" rIns="87637" bIns="4381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8170" y="1345029"/>
            <a:ext cx="6805137" cy="3802019"/>
          </a:xfrm>
          <a:prstGeom prst="rect">
            <a:avLst/>
          </a:prstGeom>
        </p:spPr>
        <p:txBody>
          <a:bodyPr vert="horz" lIns="87637" tIns="43814" rIns="87637" bIns="4381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78696" y="5342905"/>
            <a:ext cx="1764294" cy="306722"/>
          </a:xfrm>
          <a:prstGeom prst="rect">
            <a:avLst/>
          </a:prstGeom>
        </p:spPr>
        <p:txBody>
          <a:bodyPr vert="horz" lIns="87637" tIns="43814" rIns="87637" bIns="43814" rtlCol="0" anchor="ctr"/>
          <a:lstStyle>
            <a:lvl1pPr algn="l" defTabSz="881918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584944" y="5342905"/>
            <a:ext cx="2394400" cy="306722"/>
          </a:xfrm>
          <a:prstGeom prst="rect">
            <a:avLst/>
          </a:prstGeom>
        </p:spPr>
        <p:txBody>
          <a:bodyPr vert="horz" lIns="87637" tIns="43814" rIns="87637" bIns="43814" rtlCol="0" anchor="ctr"/>
          <a:lstStyle>
            <a:lvl1pPr algn="ctr" defTabSz="881918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420281" y="5342905"/>
            <a:ext cx="1764294" cy="306722"/>
          </a:xfrm>
          <a:prstGeom prst="rect">
            <a:avLst/>
          </a:prstGeom>
        </p:spPr>
        <p:txBody>
          <a:bodyPr vert="horz" lIns="87637" tIns="43814" rIns="87637" bIns="43814" rtlCol="0" anchor="ctr"/>
          <a:lstStyle>
            <a:lvl1pPr algn="r" defTabSz="881918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881918" rtl="0" eaLnBrk="1" latinLnBrk="0" hangingPunct="1">
        <a:spcBef>
          <a:spcPct val="0"/>
        </a:spcBef>
        <a:buNone/>
        <a:defRPr sz="4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0727" indent="-330727" algn="l" defTabSz="881918" rtl="0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1pPr>
      <a:lvl2pPr marL="716526" indent="-275596" algn="l" defTabSz="881918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102368" indent="-220498" algn="l" defTabSz="881918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43316" indent="-220498" algn="l" defTabSz="881918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84259" indent="-220498" algn="l" defTabSz="881918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25193" indent="-220498" algn="l" defTabSz="881918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66154" indent="-220498" algn="l" defTabSz="881918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07094" indent="-220498" algn="l" defTabSz="881918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48068" indent="-220498" algn="l" defTabSz="881918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8191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40966" algn="l" defTabSz="88191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81918" algn="l" defTabSz="88191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22837" algn="l" defTabSz="88191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63801" algn="l" defTabSz="88191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204714" algn="l" defTabSz="88191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45687" algn="l" defTabSz="88191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625" algn="l" defTabSz="88191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527567" algn="l" defTabSz="88191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78101" y="231697"/>
            <a:ext cx="6805137" cy="960175"/>
          </a:xfrm>
          <a:prstGeom prst="rect">
            <a:avLst/>
          </a:prstGeom>
        </p:spPr>
        <p:txBody>
          <a:bodyPr vert="horz" lIns="87338" tIns="43663" rIns="87338" bIns="4366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8101" y="1345120"/>
            <a:ext cx="6805137" cy="3802019"/>
          </a:xfrm>
          <a:prstGeom prst="rect">
            <a:avLst/>
          </a:prstGeom>
        </p:spPr>
        <p:txBody>
          <a:bodyPr vert="horz" lIns="87338" tIns="43663" rIns="87338" bIns="4366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79566" y="5343052"/>
            <a:ext cx="1764295" cy="306722"/>
          </a:xfrm>
          <a:prstGeom prst="rect">
            <a:avLst/>
          </a:prstGeom>
        </p:spPr>
        <p:txBody>
          <a:bodyPr vert="horz" lIns="87338" tIns="43663" rIns="87338" bIns="43663" rtlCol="0" anchor="ctr"/>
          <a:lstStyle>
            <a:lvl1pPr algn="l" defTabSz="878937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585081" y="5343052"/>
            <a:ext cx="2394400" cy="306722"/>
          </a:xfrm>
          <a:prstGeom prst="rect">
            <a:avLst/>
          </a:prstGeom>
        </p:spPr>
        <p:txBody>
          <a:bodyPr vert="horz" lIns="87338" tIns="43663" rIns="87338" bIns="43663" rtlCol="0" anchor="ctr"/>
          <a:lstStyle>
            <a:lvl1pPr algn="ctr" defTabSz="878937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421242" y="5343052"/>
            <a:ext cx="1764295" cy="306722"/>
          </a:xfrm>
          <a:prstGeom prst="rect">
            <a:avLst/>
          </a:prstGeom>
        </p:spPr>
        <p:txBody>
          <a:bodyPr vert="horz" lIns="87338" tIns="43663" rIns="87338" bIns="43663" rtlCol="0" anchor="ctr"/>
          <a:lstStyle>
            <a:lvl1pPr algn="r" defTabSz="878937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878937" rtl="0" eaLnBrk="1" latinLnBrk="0" hangingPunct="1">
        <a:spcBef>
          <a:spcPct val="0"/>
        </a:spcBef>
        <a:buNone/>
        <a:defRPr sz="4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9614" indent="-329614" algn="l" defTabSz="878937" rtl="0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1pPr>
      <a:lvl2pPr marL="714103" indent="-274658" algn="l" defTabSz="878937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98645" indent="-219747" algn="l" defTabSz="878937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38094" indent="-219747" algn="l" defTabSz="878937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77550" indent="-219747" algn="l" defTabSz="878937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16986" indent="-219747" algn="l" defTabSz="878937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56469" indent="-219747" algn="l" defTabSz="878937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95919" indent="-219747" algn="l" defTabSz="878937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35388" indent="-219747" algn="l" defTabSz="878937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7893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9472" algn="l" defTabSz="87893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8937" algn="l" defTabSz="87893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8363" algn="l" defTabSz="87893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57833" algn="l" defTabSz="87893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97280" algn="l" defTabSz="87893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36742" algn="l" defTabSz="87893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76185" algn="l" defTabSz="87893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515641" algn="l" defTabSz="87893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6.png"/><Relationship Id="rId5" Type="http://schemas.openxmlformats.org/officeDocument/2006/relationships/image" Target="../media/image55.gif"/><Relationship Id="rId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3498789" y="152190"/>
            <a:ext cx="3568594" cy="1150208"/>
          </a:xfrm>
          <a:prstGeom prst="rect">
            <a:avLst/>
          </a:prstGeom>
          <a:noFill/>
        </p:spPr>
        <p:txBody>
          <a:bodyPr wrap="none" lIns="73477" tIns="36735" rIns="73477" bIns="36735" rtlCol="0">
            <a:prstTxWarp prst="textPlain">
              <a:avLst/>
            </a:prstTxWarp>
            <a:spAutoFit/>
          </a:bodyPr>
          <a:lstStyle/>
          <a:p>
            <a:pPr defTabSz="881909"/>
            <a:r>
              <a:rPr lang="fr-FR" sz="72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2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557" y="4702718"/>
            <a:ext cx="7561262" cy="1061185"/>
          </a:xfrm>
          <a:prstGeom prst="rect">
            <a:avLst/>
          </a:prstGeom>
          <a:noFill/>
          <a:effectLst>
            <a:softEdge rad="127000"/>
          </a:effectLst>
        </p:spPr>
        <p:txBody>
          <a:bodyPr wrap="none" lIns="73477" tIns="36735" rIns="73477" bIns="36735" rtlCol="0">
            <a:prstTxWarp prst="textPlain">
              <a:avLst/>
            </a:prstTxWarp>
            <a:spAutoFit/>
          </a:bodyPr>
          <a:lstStyle/>
          <a:p>
            <a:pPr defTabSz="881909"/>
            <a:r>
              <a:rPr lang="fr-FR" sz="4800" dirty="0">
                <a:ln w="25400">
                  <a:solidFill>
                    <a:srgbClr val="F79646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4800" dirty="0">
                <a:ln w="31750">
                  <a:solidFill>
                    <a:prstClr val="black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randonnées  et  balades  d'Edgar </a:t>
            </a:r>
            <a:endParaRPr lang="fr-FR" sz="4800" dirty="0">
              <a:ln w="31750">
                <a:solidFill>
                  <a:prstClr val="black"/>
                </a:soli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3891" y="94076"/>
            <a:ext cx="2985483" cy="1754337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98084" tIns="49029" rIns="98084" bIns="49029">
            <a:spAutoFit/>
          </a:bodyPr>
          <a:lstStyle/>
          <a:p>
            <a:pPr algn="ctr" defTabSz="881909"/>
            <a:r>
              <a:rPr lang="fr-FR" sz="2700" b="1" dirty="0">
                <a:solidFill>
                  <a:prstClr val="black"/>
                </a:solidFill>
                <a:latin typeface="Chiller" pitchFamily="82" charset="0"/>
              </a:rPr>
              <a:t>La photographie est belle parce qu'elle est en relation avec un au-delà de la réalité.  </a:t>
            </a:r>
            <a:r>
              <a:rPr lang="fr-FR" b="1" dirty="0">
                <a:solidFill>
                  <a:prstClr val="black"/>
                </a:solidFill>
                <a:latin typeface="Chiller" pitchFamily="82" charset="0"/>
              </a:rPr>
              <a:t>Pierre de </a:t>
            </a:r>
            <a:r>
              <a:rPr lang="fr-FR" b="1" dirty="0" err="1">
                <a:solidFill>
                  <a:prstClr val="black"/>
                </a:solidFill>
                <a:latin typeface="Chiller" pitchFamily="82" charset="0"/>
              </a:rPr>
              <a:t>Fenoÿl</a:t>
            </a:r>
            <a:endParaRPr lang="fr-FR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027215" y="2160439"/>
            <a:ext cx="1534048" cy="1238112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73477" tIns="36735" rIns="73477" bIns="36735" rtlCol="0">
            <a:spAutoFit/>
          </a:bodyPr>
          <a:lstStyle/>
          <a:p>
            <a:pPr algn="ctr" defTabSz="88190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un</a:t>
            </a:r>
          </a:p>
          <a:p>
            <a:pPr algn="ctr" defTabSz="88190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randonneur  </a:t>
            </a:r>
          </a:p>
          <a:p>
            <a:pPr algn="ctr" defTabSz="88190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0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0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52134" y="2304455"/>
            <a:ext cx="1458860" cy="1480510"/>
          </a:xfrm>
          <a:prstGeom prst="rect">
            <a:avLst/>
          </a:prstGeom>
        </p:spPr>
      </p:pic>
      <p:pic>
        <p:nvPicPr>
          <p:cNvPr id="8" name="Image 7" descr="pngtree-hiker-holding-camera-and-taking-pictures-of-mountain-png-image_11909248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93044" y="2952527"/>
            <a:ext cx="1575124" cy="1800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6288799" y="3672607"/>
            <a:ext cx="902349" cy="812954"/>
          </a:xfrm>
          <a:prstGeom prst="rect">
            <a:avLst/>
          </a:prstGeom>
        </p:spPr>
        <p:txBody>
          <a:bodyPr wrap="none" lIns="73588" tIns="36786" rIns="73588" bIns="36786">
            <a:spAutoFit/>
          </a:bodyPr>
          <a:lstStyle/>
          <a:p>
            <a:pPr defTabSz="881909"/>
            <a:r>
              <a:rPr lang="fr-FR" sz="4800" dirty="0" smtClean="0">
                <a:ln w="34925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13</a:t>
            </a:r>
            <a:endParaRPr lang="fr-FR" dirty="0">
              <a:ln w="34925">
                <a:solidFill>
                  <a:prstClr val="black"/>
                </a:solidFill>
              </a:ln>
              <a:solidFill>
                <a:srgbClr val="C00000"/>
              </a:solidFill>
            </a:endParaRPr>
          </a:p>
        </p:txBody>
      </p:sp>
      <p:pic>
        <p:nvPicPr>
          <p:cNvPr id="11" name="MUSIC OF LOVE 4 SERGEY GRISCHUK.wav">
            <a:hlinkClick r:id="" action="ppaction://media"/>
          </p:cNvPr>
          <p:cNvPicPr>
            <a:picLocks noRot="1" noChangeAspect="1"/>
          </p:cNvPicPr>
          <p:nvPr>
            <a:wavAudioFile r:embed="rId1" name="MUSIC OF LOVE 4 SERGEY GRISCHUK.wav"/>
          </p:nvPr>
        </p:nvPicPr>
        <p:blipFill>
          <a:blip r:embed="rId6" cstate="print"/>
          <a:stretch>
            <a:fillRect/>
          </a:stretch>
        </p:blipFill>
        <p:spPr>
          <a:xfrm>
            <a:off x="3060551" y="237646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5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550"/>
                            </p:stCondLst>
                            <p:childTnLst>
                              <p:par>
                                <p:cTn id="2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55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55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tons mâles du Saule Marsault (Salix caprea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56000" y="0"/>
            <a:ext cx="434344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392941_842649174571302_18349851137247760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7559497" cy="48994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rydale Creuse (Corydalis cava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56000" y="0"/>
            <a:ext cx="434344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141713_856766666492886_53034715747296327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52000"/>
            <a:ext cx="7559497" cy="52792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953277_856767166492836_46943684991652792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56000" y="0"/>
            <a:ext cx="434344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934997_856767509826135_81486413189802495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6001"/>
            <a:ext cx="7559497" cy="500386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éronique de Perse (Veronica persica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56000" y="1"/>
            <a:ext cx="4289009" cy="5688831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eunes feuilles d'Érable Sycomore (Acer pseudoplatanus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56000" y="0"/>
            <a:ext cx="434344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âquerette (Bellis perennis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56000" y="0"/>
            <a:ext cx="434344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eunes feuilles de Charme (Carpinus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654" y="1"/>
            <a:ext cx="7391248" cy="576103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-4500000">
            <a:off x="1710617" y="2188117"/>
            <a:ext cx="1794226" cy="618744"/>
          </a:xfrm>
          <a:prstGeom prst="rect">
            <a:avLst/>
          </a:prstGeom>
          <a:noFill/>
        </p:spPr>
        <p:txBody>
          <a:bodyPr wrap="none" lIns="97018" tIns="48495" rIns="97018" bIns="48495" rtlCol="0">
            <a:spAutoFit/>
          </a:bodyPr>
          <a:lstStyle/>
          <a:p>
            <a:pPr defTabSz="878920"/>
            <a:r>
              <a:rPr lang="fr-FR" sz="34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3370768" y="4896000"/>
            <a:ext cx="972000" cy="61484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018" tIns="48495" rIns="97018" bIns="48495" rtlCol="0" anchor="ctr"/>
          <a:lstStyle/>
          <a:p>
            <a:pPr algn="ctr" defTabSz="878920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2404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780631" y="432247"/>
            <a:ext cx="3515535" cy="1144377"/>
          </a:xfrm>
          <a:prstGeom prst="rect">
            <a:avLst/>
          </a:prstGeom>
          <a:noFill/>
        </p:spPr>
        <p:txBody>
          <a:bodyPr wrap="square" lIns="97018" tIns="48495" rIns="97018" bIns="48495" rtlCol="0">
            <a:spAutoFit/>
          </a:bodyPr>
          <a:lstStyle/>
          <a:p>
            <a:pPr algn="ctr" defTabSz="878920"/>
            <a:r>
              <a:rPr lang="en-US" sz="34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Music  Of  Love Sergey  </a:t>
            </a:r>
            <a:r>
              <a:rPr lang="en-US" sz="34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Grischuk</a:t>
            </a:r>
            <a:endParaRPr lang="fr-FR" sz="34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140671" y="3960639"/>
            <a:ext cx="1655406" cy="628574"/>
          </a:xfrm>
          <a:prstGeom prst="rect">
            <a:avLst/>
          </a:prstGeom>
          <a:noFill/>
        </p:spPr>
        <p:txBody>
          <a:bodyPr wrap="none" lIns="97018" tIns="48495" rIns="97018" bIns="48495" rtlCol="0">
            <a:spAutoFit/>
          </a:bodyPr>
          <a:lstStyle/>
          <a:p>
            <a:pPr defTabSz="878920"/>
            <a:r>
              <a:rPr lang="fr-FR" sz="34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39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94509" y="4968001"/>
            <a:ext cx="907664" cy="282603"/>
          </a:xfrm>
          <a:prstGeom prst="rect">
            <a:avLst/>
          </a:prstGeom>
          <a:noFill/>
        </p:spPr>
        <p:txBody>
          <a:bodyPr wrap="none" lIns="97018" tIns="48495" rIns="97018" bIns="48495" rtlCol="0">
            <a:spAutoFit/>
          </a:bodyPr>
          <a:lstStyle/>
          <a:p>
            <a:pPr defTabSz="878920"/>
            <a:r>
              <a:rPr lang="fr-FR" sz="1200" b="1" dirty="0" smtClean="0">
                <a:solidFill>
                  <a:srgbClr val="FF0000"/>
                </a:solidFill>
              </a:rPr>
              <a:t>15.03.2025</a:t>
            </a:r>
            <a:endParaRPr lang="fr-FR" sz="12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900000">
            <a:off x="598549" y="2592000"/>
            <a:ext cx="1309969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38225" y="1080319"/>
            <a:ext cx="663165" cy="673006"/>
          </a:xfrm>
          <a:prstGeom prst="rect">
            <a:avLst/>
          </a:prstGeom>
        </p:spPr>
      </p:pic>
      <p:pic>
        <p:nvPicPr>
          <p:cNvPr id="13" name="Image 12" descr="a1camera-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5594" y="3744000"/>
            <a:ext cx="1625934" cy="1296000"/>
          </a:xfrm>
          <a:prstGeom prst="rect">
            <a:avLst/>
          </a:prstGeom>
        </p:spPr>
      </p:pic>
      <p:sp>
        <p:nvSpPr>
          <p:cNvPr id="12" name="Ellipse 11"/>
          <p:cNvSpPr/>
          <p:nvPr/>
        </p:nvSpPr>
        <p:spPr>
          <a:xfrm>
            <a:off x="4788743" y="1872407"/>
            <a:ext cx="2088232" cy="127444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  <p:bldP spid="12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0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46</Words>
  <Application>Microsoft Office PowerPoint</Application>
  <PresentationFormat>Personnalisé</PresentationFormat>
  <Paragraphs>12</Paragraphs>
  <Slides>49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49</vt:i4>
      </vt:variant>
    </vt:vector>
  </HeadingPairs>
  <TitlesOfParts>
    <vt:vector size="52" baseType="lpstr">
      <vt:lpstr>Thème Office</vt:lpstr>
      <vt:lpstr>20_Thème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20</cp:revision>
  <dcterms:created xsi:type="dcterms:W3CDTF">2025-03-15T19:13:43Z</dcterms:created>
  <dcterms:modified xsi:type="dcterms:W3CDTF">2025-03-15T21:05:07Z</dcterms:modified>
</cp:coreProperties>
</file>