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6" r:id="rId52"/>
    <p:sldId id="305" r:id="rId53"/>
    <p:sldId id="256" r:id="rId54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+/pf3iLE97+zLRntyGgOA==" hashData="7WyPZOnXpkaNLEkKR83JRbeG6W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46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8" y="1791283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33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4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9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9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8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2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8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5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16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1" y="370317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1" y="244177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47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9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93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8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22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8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52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167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8" y="134483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50" y="134483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79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75" indent="0">
              <a:buNone/>
              <a:defRPr sz="2100" b="1"/>
            </a:lvl2pPr>
            <a:lvl3pPr marL="952942" indent="0">
              <a:buNone/>
              <a:defRPr sz="1800" b="1"/>
            </a:lvl3pPr>
            <a:lvl4pPr marL="1429376" indent="0">
              <a:buNone/>
              <a:defRPr sz="1700" b="1"/>
            </a:lvl4pPr>
            <a:lvl5pPr marL="1905851" indent="0">
              <a:buNone/>
              <a:defRPr sz="1700" b="1"/>
            </a:lvl5pPr>
            <a:lvl6pPr marL="2382291" indent="0">
              <a:buNone/>
              <a:defRPr sz="1700" b="1"/>
            </a:lvl6pPr>
            <a:lvl7pPr marL="2858760" indent="0">
              <a:buNone/>
              <a:defRPr sz="1700" b="1"/>
            </a:lvl7pPr>
            <a:lvl8pPr marL="3335217" indent="0">
              <a:buNone/>
              <a:defRPr sz="1700" b="1"/>
            </a:lvl8pPr>
            <a:lvl9pPr marL="381167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3" y="1289579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75" indent="0">
              <a:buNone/>
              <a:defRPr sz="2100" b="1"/>
            </a:lvl2pPr>
            <a:lvl3pPr marL="952942" indent="0">
              <a:buNone/>
              <a:defRPr sz="1800" b="1"/>
            </a:lvl3pPr>
            <a:lvl4pPr marL="1429376" indent="0">
              <a:buNone/>
              <a:defRPr sz="1700" b="1"/>
            </a:lvl4pPr>
            <a:lvl5pPr marL="1905851" indent="0">
              <a:buNone/>
              <a:defRPr sz="1700" b="1"/>
            </a:lvl5pPr>
            <a:lvl6pPr marL="2382291" indent="0">
              <a:buNone/>
              <a:defRPr sz="1700" b="1"/>
            </a:lvl6pPr>
            <a:lvl7pPr marL="2858760" indent="0">
              <a:buNone/>
              <a:defRPr sz="1700" b="1"/>
            </a:lvl7pPr>
            <a:lvl8pPr marL="3335217" indent="0">
              <a:buNone/>
              <a:defRPr sz="1700" b="1"/>
            </a:lvl8pPr>
            <a:lvl9pPr marL="381167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3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87" y="23094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490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87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475" indent="0">
              <a:buNone/>
              <a:defRPr sz="1300"/>
            </a:lvl2pPr>
            <a:lvl3pPr marL="952942" indent="0">
              <a:buNone/>
              <a:defRPr sz="1100"/>
            </a:lvl3pPr>
            <a:lvl4pPr marL="1429376" indent="0">
              <a:buNone/>
              <a:defRPr sz="1000"/>
            </a:lvl4pPr>
            <a:lvl5pPr marL="1905851" indent="0">
              <a:buNone/>
              <a:defRPr sz="1000"/>
            </a:lvl5pPr>
            <a:lvl6pPr marL="2382291" indent="0">
              <a:buNone/>
              <a:defRPr sz="1000"/>
            </a:lvl6pPr>
            <a:lvl7pPr marL="2858760" indent="0">
              <a:buNone/>
              <a:defRPr sz="1000"/>
            </a:lvl7pPr>
            <a:lvl8pPr marL="3335217" indent="0">
              <a:buNone/>
              <a:defRPr sz="1000"/>
            </a:lvl8pPr>
            <a:lvl9pPr marL="381167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3836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645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475" indent="0">
              <a:buNone/>
              <a:defRPr sz="2900"/>
            </a:lvl2pPr>
            <a:lvl3pPr marL="952942" indent="0">
              <a:buNone/>
              <a:defRPr sz="2500"/>
            </a:lvl3pPr>
            <a:lvl4pPr marL="1429376" indent="0">
              <a:buNone/>
              <a:defRPr sz="2100"/>
            </a:lvl4pPr>
            <a:lvl5pPr marL="1905851" indent="0">
              <a:buNone/>
              <a:defRPr sz="2100"/>
            </a:lvl5pPr>
            <a:lvl6pPr marL="2382291" indent="0">
              <a:buNone/>
              <a:defRPr sz="2100"/>
            </a:lvl6pPr>
            <a:lvl7pPr marL="2858760" indent="0">
              <a:buNone/>
              <a:defRPr sz="2100"/>
            </a:lvl7pPr>
            <a:lvl8pPr marL="3335217" indent="0">
              <a:buNone/>
              <a:defRPr sz="2100"/>
            </a:lvl8pPr>
            <a:lvl9pPr marL="3811671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475" indent="0">
              <a:buNone/>
              <a:defRPr sz="1300"/>
            </a:lvl2pPr>
            <a:lvl3pPr marL="952942" indent="0">
              <a:buNone/>
              <a:defRPr sz="1100"/>
            </a:lvl3pPr>
            <a:lvl4pPr marL="1429376" indent="0">
              <a:buNone/>
              <a:defRPr sz="1000"/>
            </a:lvl4pPr>
            <a:lvl5pPr marL="1905851" indent="0">
              <a:buNone/>
              <a:defRPr sz="1000"/>
            </a:lvl5pPr>
            <a:lvl6pPr marL="2382291" indent="0">
              <a:buNone/>
              <a:defRPr sz="1000"/>
            </a:lvl6pPr>
            <a:lvl7pPr marL="2858760" indent="0">
              <a:buNone/>
              <a:defRPr sz="1000"/>
            </a:lvl7pPr>
            <a:lvl8pPr marL="3335217" indent="0">
              <a:buNone/>
              <a:defRPr sz="1000"/>
            </a:lvl8pPr>
            <a:lvl9pPr marL="381167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0" y="231823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1" y="231823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9D632-CF57-4553-B489-07A24644784B}" type="datetimeFigureOut">
              <a:rPr lang="fr-FR" smtClean="0"/>
              <a:pPr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B113C-A944-462F-A333-DCF48D10CA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6" y="232335"/>
            <a:ext cx="7776687" cy="960174"/>
          </a:xfrm>
          <a:prstGeom prst="rect">
            <a:avLst/>
          </a:prstGeom>
        </p:spPr>
        <p:txBody>
          <a:bodyPr vert="horz" lIns="94874" tIns="47435" rIns="94874" bIns="474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6" y="1344838"/>
            <a:ext cx="7776687" cy="3802019"/>
          </a:xfrm>
          <a:prstGeom prst="rect">
            <a:avLst/>
          </a:prstGeom>
        </p:spPr>
        <p:txBody>
          <a:bodyPr vert="horz" lIns="94874" tIns="47435" rIns="94874" bIns="474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50" y="5340804"/>
            <a:ext cx="2016178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l" defTabSz="9529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790" y="5340804"/>
            <a:ext cx="2736242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ctr" defTabSz="9529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37" y="5340804"/>
            <a:ext cx="2016178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r" defTabSz="9529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294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359" indent="-357359" algn="l" defTabSz="95294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4237" indent="-297789" algn="l" defTabSz="95294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1149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7607" indent="-238248" algn="l" defTabSz="95294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4067" indent="-238248" algn="l" defTabSz="95294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517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6982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3455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9921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475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942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9376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851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2291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8760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5217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1671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plus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7" Type="http://schemas.openxmlformats.org/officeDocument/2006/relationships/image" Target="../media/image58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7.gif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8000"/>
            <a:lum/>
          </a:blip>
          <a:srcRect/>
          <a:stretch>
            <a:fillRect l="-12000" t="-36000" r="-12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3060000" y="1656000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0000">
            <a:off x="7069686" y="2160000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544517" y="4140000"/>
            <a:ext cx="36900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47602"/>
            <a:r>
              <a:rPr lang="fr-FR" sz="3200" b="1" dirty="0">
                <a:ln w="1587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</a:t>
            </a:r>
          </a:p>
          <a:p>
            <a:pPr algn="ctr" defTabSz="947602"/>
            <a:r>
              <a:rPr lang="fr-FR" sz="3200" b="1" dirty="0">
                <a:ln w="1587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</a:t>
            </a:r>
          </a:p>
          <a:p>
            <a:pPr algn="ctr" defTabSz="947602"/>
            <a:r>
              <a:rPr lang="fr-FR" sz="3200" b="1" dirty="0">
                <a:ln w="1587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08000" y="4824000"/>
            <a:ext cx="393960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 Strasbourg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808213" y="72000"/>
            <a:ext cx="5796185" cy="969644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photographie est un secret sur un secret. Plus elle vous en dit, moins vous en savez</a:t>
            </a:r>
            <a:endParaRPr lang="fr-FR" sz="1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28000"/>
            <a:ext cx="30242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47602"/>
            <a:r>
              <a:rPr lang="fr-FR" sz="3200" b="1" dirty="0" smtClean="0">
                <a:ln w="24500" cmpd="dbl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Ville</a:t>
            </a:r>
          </a:p>
          <a:p>
            <a:pPr algn="ctr" defTabSz="947602"/>
            <a:r>
              <a:rPr lang="fr-FR" sz="3200" b="1" dirty="0" smtClean="0">
                <a:ln w="24500" cmpd="dbl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« à la croisée</a:t>
            </a:r>
          </a:p>
          <a:p>
            <a:pPr algn="ctr" defTabSz="947602"/>
            <a:r>
              <a:rPr lang="fr-FR" sz="3200" b="1" dirty="0" smtClean="0">
                <a:ln w="24500" cmpd="dbl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des chemins »</a:t>
            </a:r>
            <a:endParaRPr lang="fr-FR" sz="1800" dirty="0">
              <a:ln w="24500" cmpd="dbl"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prstDash val="solid"/>
                <a:miter lim="800000"/>
              </a:ln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516000" y="3600000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4500" cmpd="dbl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2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287933" y="1152327"/>
            <a:ext cx="3240360" cy="911806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touristes  en Alsace </a:t>
            </a:r>
          </a:p>
          <a:p>
            <a:pPr algn="ctr" defTabSz="954337"/>
            <a:r>
              <a:rPr lang="fr-FR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6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14" name="Ehrling - Take Me Away.wav">
            <a:hlinkClick r:id="" action="ppaction://media"/>
          </p:cNvPr>
          <p:cNvPicPr>
            <a:picLocks noRot="1" noChangeAspect="1"/>
          </p:cNvPicPr>
          <p:nvPr>
            <a:wavAudioFile r:embed="rId1" name="Ehrling - Take Me Away.wav"/>
          </p:nvPr>
        </p:nvPicPr>
        <p:blipFill>
          <a:blip r:embed="rId5" cstate="print"/>
          <a:stretch>
            <a:fillRect/>
          </a:stretch>
        </p:blipFill>
        <p:spPr>
          <a:xfrm>
            <a:off x="1872109" y="5762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1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3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3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300"/>
                            </p:stCondLst>
                            <p:childTnLst>
                              <p:par>
                                <p:cTn id="3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3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33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" grpId="0"/>
      <p:bldP spid="8" grpId="0"/>
      <p:bldP spid="11" grpId="0"/>
      <p:bldP spid="15" grpId="0"/>
      <p:bldP spid="9" grpId="0"/>
      <p:bldP spid="10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665009_27559551783693022_76771652070975431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72197_10230695467663427_88337938440037287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98096_10230695468303443_63441477900978519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663709_10230695465183365_82580428979990351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064387_10230695466023386_15365085113606083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5011" y="0"/>
            <a:ext cx="411074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388897_10230695465703378_56074481423558854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7488" y="0"/>
            <a:ext cx="436578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388897_10230695466343394_44223869788101053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7547" y="0"/>
            <a:ext cx="37056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570893_10230695466743404_21820221914883478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7520" y="0"/>
            <a:ext cx="400572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644683_10230695472783555_46722903896887283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84146_10230695471583525_4012908447897755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84147_10230695472063537_13660018050557026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7515" y="0"/>
            <a:ext cx="406573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855505_10230695470303493_6488746512418014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8751" y="0"/>
            <a:ext cx="422326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52717_27559556790359188_15315505173464175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53931_27559550950359772_7727057695014355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56494_27559567543691446_32043756503884483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57554_27559561790358688_88082120199569547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58869_27559562823691918_87167192225332706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59102_27559554830359384_3787693099062409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60508_27559547957026738_53306286255169593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64621_27559547167026817_53032646367726780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66651_27559545937026940_70913885459738912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6283_27559552140359653_69790890017992872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8363_27559560920358775_45095425056650284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36340_27559553890359478_6345039860878722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37142_8825305294243036_5138757539543272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47386_27559545520360315_39881544517075930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95760_27559572697024264_89931426964221174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13131_27559580610356806_71072023723498977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34693_27559546627026871_42400626430725910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36750_27559557940359073_21958762018094254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45295_27559579770356890_74919501994273502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55471_10226585306234031_11477445422662194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05738_27559578840356983_26242291666142688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14546_27559552880359579_79266559501673138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20876_27559555747025959_14217255489734660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38241_27559550043693196_16359865976551168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11770_27559558917025642_57450615083945473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19723_27559566500358217_30699102896440899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46084_27559563840358483_44631652083382112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115065_1154321189587944_91264613723274955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491154_10230695469383470_27069979752944458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558809_10230695472423546_75131852358426241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7526" y="0"/>
            <a:ext cx="394571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559515_10230695469903483_1863624669384553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560136_10230695471223516_5264709210560278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071100_10230695470663502_61980055438085771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370110_10230514864628205_73505502424331151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cole supérieure des arts décoratifs de Stra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St Pierre Le Jeu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Saint - Paul Stra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287" y="0"/>
            <a:ext cx="38181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5040462" y="72000"/>
            <a:ext cx="3512518" cy="1244360"/>
          </a:xfrm>
          <a:prstGeom prst="rect">
            <a:avLst/>
          </a:prstGeom>
          <a:noFill/>
        </p:spPr>
        <p:txBody>
          <a:bodyPr wrap="square" lIns="104595" tIns="52283" rIns="104595" bIns="52283" rtlCol="0">
            <a:spAutoFit/>
          </a:bodyPr>
          <a:lstStyle/>
          <a:p>
            <a:pPr algn="ctr" defTabSz="947566"/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Ehrling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</a:t>
            </a:r>
          </a:p>
          <a:p>
            <a:pPr algn="ctr" defTabSz="947566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Take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Me 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Away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" y="2376465"/>
            <a:ext cx="1928050" cy="674974"/>
          </a:xfrm>
          <a:prstGeom prst="rect">
            <a:avLst/>
          </a:prstGeom>
          <a:noFill/>
        </p:spPr>
        <p:txBody>
          <a:bodyPr wrap="none" lIns="104595" tIns="52283" rIns="104595" bIns="52283" rtlCol="0">
            <a:spAutoFit/>
          </a:bodyPr>
          <a:lstStyle/>
          <a:p>
            <a:pPr defTabSz="947566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808214" y="5086064"/>
            <a:ext cx="1803144" cy="674974"/>
          </a:xfrm>
          <a:prstGeom prst="rect">
            <a:avLst/>
          </a:prstGeom>
          <a:noFill/>
        </p:spPr>
        <p:txBody>
          <a:bodyPr wrap="none" lIns="104595" tIns="52283" rIns="104595" bIns="52283" rtlCol="0">
            <a:spAutoFit/>
          </a:bodyPr>
          <a:lstStyle/>
          <a:p>
            <a:pPr defTabSz="947566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02" y="2882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1566290" y="3411622"/>
            <a:ext cx="2331820" cy="1346013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60741" y="3312567"/>
            <a:ext cx="757842" cy="673006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36007" y="3096543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5" tIns="52283" rIns="104595" bIns="52283" rtlCol="0" anchor="ctr"/>
          <a:lstStyle/>
          <a:p>
            <a:pPr algn="ctr" defTabSz="94756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2399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15926" y="5040759"/>
            <a:ext cx="980674" cy="305642"/>
          </a:xfrm>
          <a:prstGeom prst="rect">
            <a:avLst/>
          </a:prstGeom>
          <a:noFill/>
        </p:spPr>
        <p:txBody>
          <a:bodyPr wrap="none" lIns="104595" tIns="52283" rIns="104595" bIns="52283" rtlCol="0">
            <a:spAutoFit/>
          </a:bodyPr>
          <a:lstStyle/>
          <a:p>
            <a:pPr defTabSz="947566"/>
            <a:r>
              <a:rPr lang="fr-FR" sz="1300" b="1" dirty="0">
                <a:solidFill>
                  <a:srgbClr val="FF0000"/>
                </a:solidFill>
              </a:rPr>
              <a:t>13.03.2025</a:t>
            </a:r>
          </a:p>
        </p:txBody>
      </p:sp>
      <p:pic>
        <p:nvPicPr>
          <p:cNvPr id="21" name="Image 20" descr="0d000001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60541" y="2232447"/>
            <a:ext cx="1800000" cy="1800000"/>
          </a:xfrm>
          <a:prstGeom prst="rect">
            <a:avLst/>
          </a:prstGeom>
        </p:spPr>
      </p:pic>
      <p:pic>
        <p:nvPicPr>
          <p:cNvPr id="22" name="Image 21" descr="0d0000028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3780000">
            <a:off x="2952000" y="2196000"/>
            <a:ext cx="1822316" cy="12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1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51</Words>
  <Application>Microsoft Office PowerPoint</Application>
  <PresentationFormat>Personnalisé</PresentationFormat>
  <Paragraphs>19</Paragraphs>
  <Slides>51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51</vt:i4>
      </vt:variant>
    </vt:vector>
  </HeadingPairs>
  <TitlesOfParts>
    <vt:vector size="54" baseType="lpstr">
      <vt:lpstr>Thème Office</vt:lpstr>
      <vt:lpstr>54_Thème Office</vt:lpstr>
      <vt:lpstr>67_Thème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18</cp:revision>
  <dcterms:created xsi:type="dcterms:W3CDTF">2025-03-13T17:15:52Z</dcterms:created>
  <dcterms:modified xsi:type="dcterms:W3CDTF">2025-03-13T19:09:47Z</dcterms:modified>
</cp:coreProperties>
</file>