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7" r:id="rId4"/>
    <p:sldId id="258" r:id="rId5"/>
    <p:sldId id="260" r:id="rId6"/>
    <p:sldId id="259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256" r:id="rId55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KNAJ0Tj+PJ2Ups9cK5pAw==" hashData="CrMZDZdMU5vqP2cCAhtTDkKLnx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446" y="-67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presProps" Target="pres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9D632-CF57-4553-B489-07A24644784B}" type="datetimeFigureOut">
              <a:rPr lang="fr-FR" smtClean="0"/>
              <a:pPr/>
              <a:t>13/03/2025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B113C-A944-462F-A333-DCF48D10CA7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9D632-CF57-4553-B489-07A24644784B}" type="datetimeFigureOut">
              <a:rPr lang="fr-FR" smtClean="0"/>
              <a:pPr/>
              <a:t>13/03/2025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B113C-A944-462F-A333-DCF48D10CA7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9D632-CF57-4553-B489-07A24644784B}" type="datetimeFigureOut">
              <a:rPr lang="fr-FR" smtClean="0"/>
              <a:pPr/>
              <a:t>13/03/2025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B113C-A944-462F-A333-DCF48D10CA7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9D632-CF57-4553-B489-07A24644784B}" type="datetimeFigureOut">
              <a:rPr lang="fr-FR" smtClean="0"/>
              <a:pPr/>
              <a:t>13/03/2025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B113C-A944-462F-A333-DCF48D10CA7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9D632-CF57-4553-B489-07A24644784B}" type="datetimeFigureOut">
              <a:rPr lang="fr-FR" smtClean="0"/>
              <a:pPr/>
              <a:t>13/03/2025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B113C-A944-462F-A333-DCF48D10CA7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9D632-CF57-4553-B489-07A24644784B}" type="datetimeFigureOut">
              <a:rPr lang="fr-FR" smtClean="0"/>
              <a:pPr/>
              <a:t>13/03/2025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B113C-A944-462F-A333-DCF48D10CA7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9D632-CF57-4553-B489-07A24644784B}" type="datetimeFigureOut">
              <a:rPr lang="fr-FR" smtClean="0"/>
              <a:pPr/>
              <a:t>13/03/2025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B113C-A944-462F-A333-DCF48D10CA7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9D632-CF57-4553-B489-07A24644784B}" type="datetimeFigureOut">
              <a:rPr lang="fr-FR" smtClean="0"/>
              <a:pPr/>
              <a:t>13/03/2025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B113C-A944-462F-A333-DCF48D10CA7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9D632-CF57-4553-B489-07A24644784B}" type="datetimeFigureOut">
              <a:rPr lang="fr-FR" smtClean="0"/>
              <a:pPr/>
              <a:t>13/03/2025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B113C-A944-462F-A333-DCF48D10CA7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9D632-CF57-4553-B489-07A24644784B}" type="datetimeFigureOut">
              <a:rPr lang="fr-FR" smtClean="0"/>
              <a:pPr/>
              <a:t>13/03/2025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B113C-A944-462F-A333-DCF48D10CA7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69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6" y="193369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9D632-CF57-4553-B489-07A24644784B}" type="datetimeFigureOut">
              <a:rPr lang="fr-FR" smtClean="0"/>
              <a:pPr/>
              <a:t>13/03/2025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B113C-A944-462F-A333-DCF48D10CA7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698" y="1791283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33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64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29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93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58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22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587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352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116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3211" y="3703178"/>
            <a:ext cx="7344649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3211" y="2441779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647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294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937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58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229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5876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352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1167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328" y="134483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550" y="134483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479" y="1289579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475" indent="0">
              <a:buNone/>
              <a:defRPr sz="2100" b="1"/>
            </a:lvl2pPr>
            <a:lvl3pPr marL="952942" indent="0">
              <a:buNone/>
              <a:defRPr sz="1800" b="1"/>
            </a:lvl3pPr>
            <a:lvl4pPr marL="1429376" indent="0">
              <a:buNone/>
              <a:defRPr sz="1700" b="1"/>
            </a:lvl4pPr>
            <a:lvl5pPr marL="1905851" indent="0">
              <a:buNone/>
              <a:defRPr sz="1700" b="1"/>
            </a:lvl5pPr>
            <a:lvl6pPr marL="2382291" indent="0">
              <a:buNone/>
              <a:defRPr sz="1700" b="1"/>
            </a:lvl6pPr>
            <a:lvl7pPr marL="2858760" indent="0">
              <a:buNone/>
              <a:defRPr sz="1700" b="1"/>
            </a:lvl7pPr>
            <a:lvl8pPr marL="3335217" indent="0">
              <a:buNone/>
              <a:defRPr sz="1700" b="1"/>
            </a:lvl8pPr>
            <a:lvl9pPr marL="3811671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479" y="1827061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963" y="1289579"/>
            <a:ext cx="3819337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475" indent="0">
              <a:buNone/>
              <a:defRPr sz="2100" b="1"/>
            </a:lvl2pPr>
            <a:lvl3pPr marL="952942" indent="0">
              <a:buNone/>
              <a:defRPr sz="1800" b="1"/>
            </a:lvl3pPr>
            <a:lvl4pPr marL="1429376" indent="0">
              <a:buNone/>
              <a:defRPr sz="1700" b="1"/>
            </a:lvl4pPr>
            <a:lvl5pPr marL="1905851" indent="0">
              <a:buNone/>
              <a:defRPr sz="1700" b="1"/>
            </a:lvl5pPr>
            <a:lvl6pPr marL="2382291" indent="0">
              <a:buNone/>
              <a:defRPr sz="1700" b="1"/>
            </a:lvl6pPr>
            <a:lvl7pPr marL="2858760" indent="0">
              <a:buNone/>
              <a:defRPr sz="1700" b="1"/>
            </a:lvl7pPr>
            <a:lvl8pPr marL="3335217" indent="0">
              <a:buNone/>
              <a:defRPr sz="1700" b="1"/>
            </a:lvl8pPr>
            <a:lvl9pPr marL="3811671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963" y="1827061"/>
            <a:ext cx="3819337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87" y="230943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410" y="230490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87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6475" indent="0">
              <a:buNone/>
              <a:defRPr sz="1300"/>
            </a:lvl2pPr>
            <a:lvl3pPr marL="952942" indent="0">
              <a:buNone/>
              <a:defRPr sz="1100"/>
            </a:lvl3pPr>
            <a:lvl4pPr marL="1429376" indent="0">
              <a:buNone/>
              <a:defRPr sz="1000"/>
            </a:lvl4pPr>
            <a:lvl5pPr marL="1905851" indent="0">
              <a:buNone/>
              <a:defRPr sz="1000"/>
            </a:lvl5pPr>
            <a:lvl6pPr marL="2382291" indent="0">
              <a:buNone/>
              <a:defRPr sz="1000"/>
            </a:lvl6pPr>
            <a:lvl7pPr marL="2858760" indent="0">
              <a:buNone/>
              <a:defRPr sz="1000"/>
            </a:lvl7pPr>
            <a:lvl8pPr marL="3335217" indent="0">
              <a:buNone/>
              <a:defRPr sz="1000"/>
            </a:lvl8pPr>
            <a:lvl9pPr marL="3811671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2" y="4033836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2" y="516451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6475" indent="0">
              <a:buNone/>
              <a:defRPr sz="2900"/>
            </a:lvl2pPr>
            <a:lvl3pPr marL="952942" indent="0">
              <a:buNone/>
              <a:defRPr sz="2500"/>
            </a:lvl3pPr>
            <a:lvl4pPr marL="1429376" indent="0">
              <a:buNone/>
              <a:defRPr sz="2100"/>
            </a:lvl4pPr>
            <a:lvl5pPr marL="1905851" indent="0">
              <a:buNone/>
              <a:defRPr sz="2100"/>
            </a:lvl5pPr>
            <a:lvl6pPr marL="2382291" indent="0">
              <a:buNone/>
              <a:defRPr sz="2100"/>
            </a:lvl6pPr>
            <a:lvl7pPr marL="2858760" indent="0">
              <a:buNone/>
              <a:defRPr sz="2100"/>
            </a:lvl7pPr>
            <a:lvl8pPr marL="3335217" indent="0">
              <a:buNone/>
              <a:defRPr sz="2100"/>
            </a:lvl8pPr>
            <a:lvl9pPr marL="3811671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2" y="4508883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6475" indent="0">
              <a:buNone/>
              <a:defRPr sz="1300"/>
            </a:lvl2pPr>
            <a:lvl3pPr marL="952942" indent="0">
              <a:buNone/>
              <a:defRPr sz="1100"/>
            </a:lvl3pPr>
            <a:lvl4pPr marL="1429376" indent="0">
              <a:buNone/>
              <a:defRPr sz="1000"/>
            </a:lvl4pPr>
            <a:lvl5pPr marL="1905851" indent="0">
              <a:buNone/>
              <a:defRPr sz="1000"/>
            </a:lvl5pPr>
            <a:lvl6pPr marL="2382291" indent="0">
              <a:buNone/>
              <a:defRPr sz="1000"/>
            </a:lvl6pPr>
            <a:lvl7pPr marL="2858760" indent="0">
              <a:buNone/>
              <a:defRPr sz="1000"/>
            </a:lvl7pPr>
            <a:lvl8pPr marL="3335217" indent="0">
              <a:buNone/>
              <a:defRPr sz="1000"/>
            </a:lvl8pPr>
            <a:lvl9pPr marL="3811671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0" y="231823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91" y="231823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90070"/>
            <a:ext cx="734464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4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7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3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630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401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1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2" y="3702186"/>
            <a:ext cx="7344648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2" y="2441773"/>
            <a:ext cx="7344648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716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433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315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867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58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6301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4018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1734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599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453" y="1344599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01" y="1289570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9" indent="0">
              <a:buNone/>
              <a:defRPr sz="2100" b="1"/>
            </a:lvl2pPr>
            <a:lvl3pPr marL="954337" indent="0">
              <a:buNone/>
              <a:defRPr sz="1800" b="1"/>
            </a:lvl3pPr>
            <a:lvl4pPr marL="1431506" indent="0">
              <a:buNone/>
              <a:defRPr sz="1700" b="1"/>
            </a:lvl4pPr>
            <a:lvl5pPr marL="1908675" indent="0">
              <a:buNone/>
              <a:defRPr sz="1700" b="1"/>
            </a:lvl5pPr>
            <a:lvl6pPr marL="2385843" indent="0">
              <a:buNone/>
              <a:defRPr sz="1700" b="1"/>
            </a:lvl6pPr>
            <a:lvl7pPr marL="2863012" indent="0">
              <a:buNone/>
              <a:defRPr sz="1700" b="1"/>
            </a:lvl7pPr>
            <a:lvl8pPr marL="3340181" indent="0">
              <a:buNone/>
              <a:defRPr sz="1700" b="1"/>
            </a:lvl8pPr>
            <a:lvl9pPr marL="381734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01" y="1827058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1" y="1289570"/>
            <a:ext cx="38193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9" indent="0">
              <a:buNone/>
              <a:defRPr sz="2100" b="1"/>
            </a:lvl2pPr>
            <a:lvl3pPr marL="954337" indent="0">
              <a:buNone/>
              <a:defRPr sz="1800" b="1"/>
            </a:lvl3pPr>
            <a:lvl4pPr marL="1431506" indent="0">
              <a:buNone/>
              <a:defRPr sz="1700" b="1"/>
            </a:lvl4pPr>
            <a:lvl5pPr marL="1908675" indent="0">
              <a:buNone/>
              <a:defRPr sz="1700" b="1"/>
            </a:lvl5pPr>
            <a:lvl6pPr marL="2385843" indent="0">
              <a:buNone/>
              <a:defRPr sz="1700" b="1"/>
            </a:lvl6pPr>
            <a:lvl7pPr marL="2863012" indent="0">
              <a:buNone/>
              <a:defRPr sz="1700" b="1"/>
            </a:lvl7pPr>
            <a:lvl8pPr marL="3340181" indent="0">
              <a:buNone/>
              <a:defRPr sz="1700" b="1"/>
            </a:lvl8pPr>
            <a:lvl9pPr marL="381734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1" y="1827058"/>
            <a:ext cx="38193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683" y="229817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64" y="22949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683" y="1205551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7169" indent="0">
              <a:buNone/>
              <a:defRPr sz="1300"/>
            </a:lvl2pPr>
            <a:lvl3pPr marL="954337" indent="0">
              <a:buNone/>
              <a:defRPr sz="1100"/>
            </a:lvl3pPr>
            <a:lvl4pPr marL="1431506" indent="0">
              <a:buNone/>
              <a:defRPr sz="1000"/>
            </a:lvl4pPr>
            <a:lvl5pPr marL="1908675" indent="0">
              <a:buNone/>
              <a:defRPr sz="1000"/>
            </a:lvl5pPr>
            <a:lvl6pPr marL="2385843" indent="0">
              <a:buNone/>
              <a:defRPr sz="1000"/>
            </a:lvl6pPr>
            <a:lvl7pPr marL="2863012" indent="0">
              <a:buNone/>
              <a:defRPr sz="1000"/>
            </a:lvl7pPr>
            <a:lvl8pPr marL="3340181" indent="0">
              <a:buNone/>
              <a:defRPr sz="1000"/>
            </a:lvl8pPr>
            <a:lvl9pPr marL="381734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2" y="4032854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2" y="51517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7169" indent="0">
              <a:buNone/>
              <a:defRPr sz="2900"/>
            </a:lvl2pPr>
            <a:lvl3pPr marL="954337" indent="0">
              <a:buNone/>
              <a:defRPr sz="2500"/>
            </a:lvl3pPr>
            <a:lvl4pPr marL="1431506" indent="0">
              <a:buNone/>
              <a:defRPr sz="2100"/>
            </a:lvl4pPr>
            <a:lvl5pPr marL="1908675" indent="0">
              <a:buNone/>
              <a:defRPr sz="2100"/>
            </a:lvl5pPr>
            <a:lvl6pPr marL="2385843" indent="0">
              <a:buNone/>
              <a:defRPr sz="2100"/>
            </a:lvl6pPr>
            <a:lvl7pPr marL="2863012" indent="0">
              <a:buNone/>
              <a:defRPr sz="2100"/>
            </a:lvl7pPr>
            <a:lvl8pPr marL="3340181" indent="0">
              <a:buNone/>
              <a:defRPr sz="2100"/>
            </a:lvl8pPr>
            <a:lvl9pPr marL="381734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2" y="4508877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7169" indent="0">
              <a:buNone/>
              <a:defRPr sz="1300"/>
            </a:lvl2pPr>
            <a:lvl3pPr marL="954337" indent="0">
              <a:buNone/>
              <a:defRPr sz="1100"/>
            </a:lvl3pPr>
            <a:lvl4pPr marL="1431506" indent="0">
              <a:buNone/>
              <a:defRPr sz="1000"/>
            </a:lvl4pPr>
            <a:lvl5pPr marL="1908675" indent="0">
              <a:buNone/>
              <a:defRPr sz="1000"/>
            </a:lvl5pPr>
            <a:lvl6pPr marL="2385843" indent="0">
              <a:buNone/>
              <a:defRPr sz="1000"/>
            </a:lvl6pPr>
            <a:lvl7pPr marL="2863012" indent="0">
              <a:buNone/>
              <a:defRPr sz="1000"/>
            </a:lvl7pPr>
            <a:lvl8pPr marL="3340181" indent="0">
              <a:buNone/>
              <a:defRPr sz="1000"/>
            </a:lvl8pPr>
            <a:lvl9pPr marL="381734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617" y="230836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03" y="230836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D9D632-CF57-4553-B489-07A24644784B}" type="datetimeFigureOut">
              <a:rPr lang="fr-FR" smtClean="0"/>
              <a:pPr/>
              <a:t>13/03/2025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7B113C-A944-462F-A333-DCF48D10CA7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56" y="232335"/>
            <a:ext cx="7776687" cy="960174"/>
          </a:xfrm>
          <a:prstGeom prst="rect">
            <a:avLst/>
          </a:prstGeom>
        </p:spPr>
        <p:txBody>
          <a:bodyPr vert="horz" lIns="94874" tIns="47435" rIns="94874" bIns="4743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56" y="1344838"/>
            <a:ext cx="7776687" cy="3802019"/>
          </a:xfrm>
          <a:prstGeom prst="rect">
            <a:avLst/>
          </a:prstGeom>
        </p:spPr>
        <p:txBody>
          <a:bodyPr vert="horz" lIns="94874" tIns="47435" rIns="94874" bIns="4743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550" y="5340804"/>
            <a:ext cx="2016178" cy="306722"/>
          </a:xfrm>
          <a:prstGeom prst="rect">
            <a:avLst/>
          </a:prstGeom>
        </p:spPr>
        <p:txBody>
          <a:bodyPr vert="horz" lIns="94874" tIns="47435" rIns="94874" bIns="47435" rtlCol="0" anchor="ctr"/>
          <a:lstStyle>
            <a:lvl1pPr algn="l" defTabSz="952942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790" y="5340804"/>
            <a:ext cx="2736242" cy="306722"/>
          </a:xfrm>
          <a:prstGeom prst="rect">
            <a:avLst/>
          </a:prstGeom>
        </p:spPr>
        <p:txBody>
          <a:bodyPr vert="horz" lIns="94874" tIns="47435" rIns="94874" bIns="47435" rtlCol="0" anchor="ctr"/>
          <a:lstStyle>
            <a:lvl1pPr algn="ctr" defTabSz="952942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3937" y="5340804"/>
            <a:ext cx="2016178" cy="306722"/>
          </a:xfrm>
          <a:prstGeom prst="rect">
            <a:avLst/>
          </a:prstGeom>
        </p:spPr>
        <p:txBody>
          <a:bodyPr vert="horz" lIns="94874" tIns="47435" rIns="94874" bIns="47435" rtlCol="0" anchor="ctr"/>
          <a:lstStyle>
            <a:lvl1pPr algn="r" defTabSz="952942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952942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359" indent="-357359" algn="l" defTabSz="952942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4237" indent="-297789" algn="l" defTabSz="952942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1149" indent="-238248" algn="l" defTabSz="952942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7607" indent="-238248" algn="l" defTabSz="952942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4067" indent="-238248" algn="l" defTabSz="952942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20517" indent="-238248" algn="l" defTabSz="95294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96982" indent="-238248" algn="l" defTabSz="95294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3455" indent="-238248" algn="l" defTabSz="95294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49921" indent="-238248" algn="l" defTabSz="95294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29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6475" algn="l" defTabSz="9529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2942" algn="l" defTabSz="9529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9376" algn="l" defTabSz="9529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5851" algn="l" defTabSz="9529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2291" algn="l" defTabSz="9529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58760" algn="l" defTabSz="9529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35217" algn="l" defTabSz="9529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11671" algn="l" defTabSz="9529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0" y="231185"/>
            <a:ext cx="7776687" cy="960174"/>
          </a:xfrm>
          <a:prstGeom prst="rect">
            <a:avLst/>
          </a:prstGeom>
        </p:spPr>
        <p:txBody>
          <a:bodyPr vert="horz" lIns="95434" tIns="47717" rIns="95434" bIns="4771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0" y="1344599"/>
            <a:ext cx="7776687" cy="3802019"/>
          </a:xfrm>
          <a:prstGeom prst="rect">
            <a:avLst/>
          </a:prstGeom>
        </p:spPr>
        <p:txBody>
          <a:bodyPr vert="horz" lIns="95434" tIns="47717" rIns="95434" bIns="4771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124" y="5339816"/>
            <a:ext cx="2016178" cy="306722"/>
          </a:xfrm>
          <a:prstGeom prst="rect">
            <a:avLst/>
          </a:prstGeom>
        </p:spPr>
        <p:txBody>
          <a:bodyPr vert="horz" lIns="95434" tIns="47717" rIns="95434" bIns="47717" rtlCol="0" anchor="ctr"/>
          <a:lstStyle>
            <a:lvl1pPr algn="l" defTabSz="95433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327" y="5339816"/>
            <a:ext cx="2736242" cy="306722"/>
          </a:xfrm>
          <a:prstGeom prst="rect">
            <a:avLst/>
          </a:prstGeom>
        </p:spPr>
        <p:txBody>
          <a:bodyPr vert="horz" lIns="95434" tIns="47717" rIns="95434" bIns="47717" rtlCol="0" anchor="ctr"/>
          <a:lstStyle>
            <a:lvl1pPr algn="ctr" defTabSz="95433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3192" y="5339816"/>
            <a:ext cx="2016178" cy="306722"/>
          </a:xfrm>
          <a:prstGeom prst="rect">
            <a:avLst/>
          </a:prstGeom>
        </p:spPr>
        <p:txBody>
          <a:bodyPr vert="horz" lIns="95434" tIns="47717" rIns="95434" bIns="47717" rtlCol="0" anchor="ctr"/>
          <a:lstStyle>
            <a:lvl1pPr algn="r" defTabSz="95433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plus/>
  </p:transition>
  <p:txStyles>
    <p:titleStyle>
      <a:lvl1pPr algn="ctr" defTabSz="954337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876" indent="-357876" algn="l" defTabSz="954337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5399" indent="-298231" algn="l" defTabSz="954337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2922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70091" indent="-238585" algn="l" defTabSz="954337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7259" indent="-238585" algn="l" defTabSz="954337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24428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01597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8765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55934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7169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4337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31506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8675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5843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3012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40181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17349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9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9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9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9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9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9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9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9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9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9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9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9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9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9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9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9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9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9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9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9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9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9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9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7" Type="http://schemas.openxmlformats.org/officeDocument/2006/relationships/image" Target="../media/image59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8.gif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98000"/>
            <a:lum/>
          </a:blip>
          <a:srcRect/>
          <a:stretch>
            <a:fillRect l="-12000" t="-36000" r="-12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3060000" y="1656000"/>
            <a:ext cx="3237325" cy="2520000"/>
          </a:xfrm>
          <a:prstGeom prst="rect">
            <a:avLst/>
          </a:prstGeom>
          <a:noFill/>
        </p:spPr>
        <p:txBody>
          <a:bodyPr wrap="none" lIns="80028" tIns="40014" rIns="80028" bIns="40014" rtlCol="0">
            <a:prstTxWarp prst="textArchUpPour">
              <a:avLst/>
            </a:prstTxWarp>
            <a:spAutoFit/>
          </a:bodyPr>
          <a:lstStyle/>
          <a:p>
            <a:pPr defTabSz="954337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120000">
            <a:off x="7069686" y="2160000"/>
            <a:ext cx="1667138" cy="148051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544517" y="4140000"/>
            <a:ext cx="369001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47602"/>
            <a:r>
              <a:rPr lang="fr-FR" sz="3200" b="1" dirty="0">
                <a:ln w="15875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solidFill>
                  <a:prstClr val="black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Balade</a:t>
            </a:r>
          </a:p>
          <a:p>
            <a:pPr algn="ctr" defTabSz="947602"/>
            <a:r>
              <a:rPr lang="fr-FR" sz="3200" b="1" dirty="0">
                <a:ln w="15875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solidFill>
                  <a:prstClr val="black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des touristes</a:t>
            </a:r>
          </a:p>
          <a:p>
            <a:pPr algn="ctr" defTabSz="947602"/>
            <a:r>
              <a:rPr lang="fr-FR" sz="3200" b="1" dirty="0">
                <a:ln w="15875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solidFill>
                  <a:prstClr val="black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en alsace</a:t>
            </a:r>
          </a:p>
        </p:txBody>
      </p:sp>
      <p:sp>
        <p:nvSpPr>
          <p:cNvPr id="11" name="Rectangle 10"/>
          <p:cNvSpPr>
            <a:spLocks noChangeAspect="1"/>
          </p:cNvSpPr>
          <p:nvPr/>
        </p:nvSpPr>
        <p:spPr>
          <a:xfrm>
            <a:off x="108000" y="4824000"/>
            <a:ext cx="393960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47602"/>
            <a:r>
              <a:rPr lang="fr-FR" sz="5400" b="1" dirty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à  Strasbourg</a:t>
            </a:r>
            <a:endParaRPr lang="fr-FR" sz="3600" dirty="0">
              <a:ln w="24500" cmpd="dbl">
                <a:solidFill>
                  <a:prstClr val="black"/>
                </a:solidFill>
                <a:prstDash val="solid"/>
                <a:miter lim="800000"/>
              </a:ln>
              <a:solidFill>
                <a:srgbClr val="FFC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808213" y="72000"/>
            <a:ext cx="5796185" cy="969644"/>
          </a:xfrm>
          <a:prstGeom prst="rect">
            <a:avLst/>
          </a:prstGeom>
        </p:spPr>
        <p:txBody>
          <a:bodyPr wrap="square" lIns="106828" tIns="53413" rIns="106828" bIns="53413">
            <a:spAutoFit/>
          </a:bodyPr>
          <a:lstStyle/>
          <a:p>
            <a:pPr algn="ctr" defTabSz="764982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Une photographie est un secret sur un secret. Plus elle vous en dit, moins vous en savez</a:t>
            </a:r>
            <a:endParaRPr lang="fr-FR" sz="18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28000"/>
            <a:ext cx="302423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47602"/>
            <a:r>
              <a:rPr lang="fr-FR" sz="3200" b="1" dirty="0" smtClean="0">
                <a:ln w="24500" cmpd="dbl">
                  <a:gradFill>
                    <a:gsLst>
                      <a:gs pos="0">
                        <a:srgbClr val="825600"/>
                      </a:gs>
                      <a:gs pos="13000">
                        <a:srgbClr val="FFA800"/>
                      </a:gs>
                      <a:gs pos="28000">
                        <a:srgbClr val="825600"/>
                      </a:gs>
                      <a:gs pos="42999">
                        <a:srgbClr val="FFA800"/>
                      </a:gs>
                      <a:gs pos="58000">
                        <a:srgbClr val="825600"/>
                      </a:gs>
                      <a:gs pos="72000">
                        <a:srgbClr val="FFA800"/>
                      </a:gs>
                      <a:gs pos="87000">
                        <a:srgbClr val="825600"/>
                      </a:gs>
                      <a:gs pos="100000">
                        <a:srgbClr val="FFA800"/>
                      </a:gs>
                    </a:gsLst>
                    <a:lin ang="5400000" scaled="0"/>
                  </a:gra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Ville</a:t>
            </a:r>
          </a:p>
          <a:p>
            <a:pPr algn="ctr" defTabSz="947602"/>
            <a:r>
              <a:rPr lang="fr-FR" sz="3200" b="1" dirty="0" smtClean="0">
                <a:ln w="24500" cmpd="dbl">
                  <a:gradFill>
                    <a:gsLst>
                      <a:gs pos="0">
                        <a:srgbClr val="825600"/>
                      </a:gs>
                      <a:gs pos="13000">
                        <a:srgbClr val="FFA800"/>
                      </a:gs>
                      <a:gs pos="28000">
                        <a:srgbClr val="825600"/>
                      </a:gs>
                      <a:gs pos="42999">
                        <a:srgbClr val="FFA800"/>
                      </a:gs>
                      <a:gs pos="58000">
                        <a:srgbClr val="825600"/>
                      </a:gs>
                      <a:gs pos="72000">
                        <a:srgbClr val="FFA800"/>
                      </a:gs>
                      <a:gs pos="87000">
                        <a:srgbClr val="825600"/>
                      </a:gs>
                      <a:gs pos="100000">
                        <a:srgbClr val="FFA800"/>
                      </a:gs>
                    </a:gsLst>
                    <a:lin ang="5400000" scaled="0"/>
                  </a:gra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« à la croisée</a:t>
            </a:r>
          </a:p>
          <a:p>
            <a:pPr algn="ctr" defTabSz="947602"/>
            <a:r>
              <a:rPr lang="fr-FR" sz="3200" b="1" dirty="0" smtClean="0">
                <a:ln w="24500" cmpd="dbl">
                  <a:gradFill>
                    <a:gsLst>
                      <a:gs pos="0">
                        <a:srgbClr val="825600"/>
                      </a:gs>
                      <a:gs pos="13000">
                        <a:srgbClr val="FFA800"/>
                      </a:gs>
                      <a:gs pos="28000">
                        <a:srgbClr val="825600"/>
                      </a:gs>
                      <a:gs pos="42999">
                        <a:srgbClr val="FFA800"/>
                      </a:gs>
                      <a:gs pos="58000">
                        <a:srgbClr val="825600"/>
                      </a:gs>
                      <a:gs pos="72000">
                        <a:srgbClr val="FFA800"/>
                      </a:gs>
                      <a:gs pos="87000">
                        <a:srgbClr val="825600"/>
                      </a:gs>
                      <a:gs pos="100000">
                        <a:srgbClr val="FFA800"/>
                      </a:gs>
                    </a:gsLst>
                    <a:lin ang="5400000" scaled="0"/>
                  </a:gra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des chemins »</a:t>
            </a:r>
            <a:endParaRPr lang="fr-FR" sz="1800" dirty="0">
              <a:ln w="24500" cmpd="dbl">
                <a:gradFill>
                  <a:gsLst>
                    <a:gs pos="0">
                      <a:srgbClr val="825600"/>
                    </a:gs>
                    <a:gs pos="13000">
                      <a:srgbClr val="FFA800"/>
                    </a:gs>
                    <a:gs pos="28000">
                      <a:srgbClr val="825600"/>
                    </a:gs>
                    <a:gs pos="42999">
                      <a:srgbClr val="FFA800"/>
                    </a:gs>
                    <a:gs pos="58000">
                      <a:srgbClr val="825600"/>
                    </a:gs>
                    <a:gs pos="72000">
                      <a:srgbClr val="FFA800"/>
                    </a:gs>
                    <a:gs pos="87000">
                      <a:srgbClr val="825600"/>
                    </a:gs>
                    <a:gs pos="100000">
                      <a:srgbClr val="FFA800"/>
                    </a:gs>
                  </a:gsLst>
                  <a:lin ang="5400000" scaled="0"/>
                </a:gradFill>
                <a:prstDash val="solid"/>
                <a:miter lim="800000"/>
              </a:ln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516000" y="3600000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n w="24500" cmpd="dbl">
                  <a:gradFill>
                    <a:gsLst>
                      <a:gs pos="0">
                        <a:srgbClr val="825600"/>
                      </a:gs>
                      <a:gs pos="13000">
                        <a:srgbClr val="FFA800"/>
                      </a:gs>
                      <a:gs pos="28000">
                        <a:srgbClr val="825600"/>
                      </a:gs>
                      <a:gs pos="42999">
                        <a:srgbClr val="FFA800"/>
                      </a:gs>
                      <a:gs pos="58000">
                        <a:srgbClr val="825600"/>
                      </a:gs>
                      <a:gs pos="72000">
                        <a:srgbClr val="FFA800"/>
                      </a:gs>
                      <a:gs pos="87000">
                        <a:srgbClr val="825600"/>
                      </a:gs>
                      <a:gs pos="100000">
                        <a:srgbClr val="FFA800"/>
                      </a:gs>
                    </a:gsLst>
                    <a:lin ang="5400000" scaled="0"/>
                  </a:gra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1</a:t>
            </a:r>
            <a:endParaRPr lang="fr-FR" dirty="0"/>
          </a:p>
        </p:txBody>
      </p:sp>
      <p:pic>
        <p:nvPicPr>
          <p:cNvPr id="12" name="Ehrling - The World.wav">
            <a:hlinkClick r:id="" action="ppaction://media"/>
          </p:cNvPr>
          <p:cNvPicPr>
            <a:picLocks noRot="1" noChangeAspect="1"/>
          </p:cNvPicPr>
          <p:nvPr>
            <a:wavAudioFile r:embed="rId1" name="Ehrling - The World.wav"/>
          </p:nvPr>
        </p:nvPicPr>
        <p:blipFill>
          <a:blip r:embed="rId5" cstate="print"/>
          <a:stretch>
            <a:fillRect/>
          </a:stretch>
        </p:blipFill>
        <p:spPr>
          <a:xfrm>
            <a:off x="1368053" y="504255"/>
            <a:ext cx="244475" cy="244475"/>
          </a:xfrm>
          <a:prstGeom prst="rect">
            <a:avLst/>
          </a:prstGeom>
        </p:spPr>
      </p:pic>
      <p:sp>
        <p:nvSpPr>
          <p:cNvPr id="13" name="ZoneTexte 12"/>
          <p:cNvSpPr txBox="1"/>
          <p:nvPr/>
        </p:nvSpPr>
        <p:spPr>
          <a:xfrm>
            <a:off x="287933" y="1152327"/>
            <a:ext cx="3240360" cy="911806"/>
          </a:xfrm>
          <a:prstGeom prst="rect">
            <a:avLst/>
          </a:prstGeom>
          <a:noFill/>
        </p:spPr>
        <p:txBody>
          <a:bodyPr wrap="square" lIns="80028" tIns="40014" rIns="80028" bIns="40014" rtlCol="0">
            <a:spAutoFit/>
          </a:bodyPr>
          <a:lstStyle/>
          <a:p>
            <a:pPr algn="ctr" defTabSz="954337"/>
            <a:r>
              <a:rPr lang="fr-FR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Photos  prises par différents  </a:t>
            </a:r>
          </a:p>
          <a:p>
            <a:pPr algn="ctr" defTabSz="954337"/>
            <a:r>
              <a:rPr lang="fr-FR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touristes  en Alsace </a:t>
            </a:r>
          </a:p>
          <a:p>
            <a:pPr algn="ctr" defTabSz="954337"/>
            <a:r>
              <a:rPr lang="fr-FR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pour le  plaisir du  partage</a:t>
            </a:r>
            <a:r>
              <a:rPr lang="fr-FR" sz="12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 </a:t>
            </a:r>
            <a:endParaRPr lang="fr-FR" sz="1600" b="1" dirty="0">
              <a:ln w="1905">
                <a:noFill/>
              </a:ln>
              <a:solidFill>
                <a:schemeClr val="bg1"/>
              </a:solidFill>
              <a:latin typeface="Courgette" pitchFamily="2" charset="0"/>
            </a:endParaRPr>
          </a:p>
        </p:txBody>
      </p:sp>
    </p:spTree>
  </p:cSld>
  <p:clrMapOvr>
    <a:masterClrMapping/>
  </p:clrMapOvr>
  <p:transition spd="med" advTm="31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3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33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300"/>
                            </p:stCondLst>
                            <p:childTnLst>
                              <p:par>
                                <p:cTn id="32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8300"/>
                            </p:stCondLst>
                            <p:childTnLst>
                              <p:par>
                                <p:cTn id="37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1300"/>
                            </p:stCondLst>
                            <p:childTnLst>
                              <p:par>
                                <p:cTn id="4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3300"/>
                            </p:stCondLst>
                            <p:childTnLst>
                              <p:par>
                                <p:cTn id="4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8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2" grpId="0"/>
      <p:bldP spid="8" grpId="0"/>
      <p:bldP spid="11" grpId="0"/>
      <p:bldP spid="15" grpId="0"/>
      <p:bldP spid="9" grpId="0"/>
      <p:bldP spid="10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787294_9062345910465910_67763224548077342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792610_9062349653798869_73292757957252211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784099_9062346373799197_40729518835082599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857540_9062347043799130_8343492628035379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909502_9062346663799168_3428231891020118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909755_9062349660465535_1450608212188712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909874_2419404268392017_34528238216016431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919702_2419404175058693_31937677484345001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926079_2419404508391993_52285482310166306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935656_2419404045058706_53556472325164474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965750_2419404468391997_67942449888774864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969697_2419404115058699_38867498767207888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977832_2419404201725357_55425409689463724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981516_2419403918392052_44762265006572457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006771_2419404408392003_6841676512680817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8594" y="0"/>
            <a:ext cx="596357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015867_2419404235058687_16741588898737919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017752_1691208358122701_7139902118697332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039132_9062350193798815_654167750158681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039223_1691208354789368_45426611544357047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041467_1691208364789367_82844966098906915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047766_1691208498122687_49241139363571074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059355_2419404348392009_20581677909711003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069807_9062350413798793_39313168368686895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074363_2419403978392046_66710948905091142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075566_2419404308392013_69811959161292164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125631_1691208348122702_1558797266833456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129772_2419403801725397_47505091734636096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163131_1691208501456020_84387371948832722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380329_9062346163799218_53389784540461610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420944_9062349663798868_2450931161880522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505871_1691208361456034_19240576865616608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732127_1691208494789354_22091873553651211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591805_10160204651912414_38096698111881203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40000" cy="5855624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672171_10160204651652414_68401997027058090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701853_10160204651167414_74815887753882755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779570_10160204651822414_87328996709298406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164637_10160204652037414_50547716711454278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215653_10160204650932414_73499401653753801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03843_10160204651417414_53694096398776486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04351_10160204651402414_90967127970546382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64984_1623768581556885_53017254197276345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527690_10226585306154029_56280577272291329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00089" y="0"/>
            <a:ext cx="32405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570200_27559577930357074_18542162634326363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588305_27559559850358882_77221854648040167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595330_27559548947026639_33392408246776488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596307_8825305604243005_89343972111603295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596810_27559552480359619_8289049151517750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597106_27559577047023829_89845367355657899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620140_27559547577026776_3379864849105990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620489_27559565530358314_91155560922377160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oneTexte 7"/>
          <p:cNvSpPr txBox="1"/>
          <p:nvPr/>
        </p:nvSpPr>
        <p:spPr>
          <a:xfrm>
            <a:off x="5148002" y="72000"/>
            <a:ext cx="3404977" cy="1244360"/>
          </a:xfrm>
          <a:prstGeom prst="rect">
            <a:avLst/>
          </a:prstGeom>
          <a:noFill/>
        </p:spPr>
        <p:txBody>
          <a:bodyPr wrap="square" lIns="104595" tIns="52283" rIns="104595" bIns="52283" rtlCol="0">
            <a:spAutoFit/>
          </a:bodyPr>
          <a:lstStyle/>
          <a:p>
            <a:pPr algn="ctr" defTabSz="947566"/>
            <a:r>
              <a:rPr lang="fr-FR" sz="37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Ehrling</a:t>
            </a:r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 </a:t>
            </a:r>
          </a:p>
          <a:p>
            <a:pPr algn="ctr" defTabSz="947566"/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 The  World</a:t>
            </a:r>
            <a:endParaRPr lang="fr-FR" sz="37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2" y="2376465"/>
            <a:ext cx="1928050" cy="674974"/>
          </a:xfrm>
          <a:prstGeom prst="rect">
            <a:avLst/>
          </a:prstGeom>
          <a:noFill/>
        </p:spPr>
        <p:txBody>
          <a:bodyPr wrap="none" lIns="104595" tIns="52283" rIns="104595" bIns="52283" rtlCol="0">
            <a:spAutoFit/>
          </a:bodyPr>
          <a:lstStyle/>
          <a:p>
            <a:pPr defTabSz="947566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2808214" y="5086064"/>
            <a:ext cx="1803144" cy="674974"/>
          </a:xfrm>
          <a:prstGeom prst="rect">
            <a:avLst/>
          </a:prstGeom>
          <a:noFill/>
        </p:spPr>
        <p:txBody>
          <a:bodyPr wrap="none" lIns="104595" tIns="52283" rIns="104595" bIns="52283" rtlCol="0">
            <a:spAutoFit/>
          </a:bodyPr>
          <a:lstStyle/>
          <a:p>
            <a:pPr defTabSz="947566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pic>
        <p:nvPicPr>
          <p:cNvPr id="11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6002" y="288231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4230584" y="3123591"/>
            <a:ext cx="2331820" cy="1346013"/>
          </a:xfrm>
          <a:prstGeom prst="rect">
            <a:avLst/>
          </a:prstGeom>
        </p:spPr>
      </p:pic>
      <p:pic>
        <p:nvPicPr>
          <p:cNvPr id="15" name="Image 14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312269" y="1224335"/>
            <a:ext cx="757842" cy="673006"/>
          </a:xfrm>
          <a:prstGeom prst="rect">
            <a:avLst/>
          </a:prstGeom>
        </p:spPr>
      </p:pic>
      <p:sp>
        <p:nvSpPr>
          <p:cNvPr id="16" name="Étoile à 12 branches 15"/>
          <p:cNvSpPr>
            <a:spLocks/>
          </p:cNvSpPr>
          <p:nvPr/>
        </p:nvSpPr>
        <p:spPr>
          <a:xfrm>
            <a:off x="936007" y="3096543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5" tIns="52283" rIns="104595" bIns="52283" rtlCol="0" anchor="ctr"/>
          <a:lstStyle/>
          <a:p>
            <a:pPr algn="ctr" defTabSz="947566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2398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7" name="ZoneTexte 16"/>
          <p:cNvSpPr txBox="1"/>
          <p:nvPr/>
        </p:nvSpPr>
        <p:spPr>
          <a:xfrm>
            <a:off x="215926" y="5040759"/>
            <a:ext cx="980674" cy="305642"/>
          </a:xfrm>
          <a:prstGeom prst="rect">
            <a:avLst/>
          </a:prstGeom>
          <a:noFill/>
        </p:spPr>
        <p:txBody>
          <a:bodyPr wrap="none" lIns="104595" tIns="52283" rIns="104595" bIns="52283" rtlCol="0">
            <a:spAutoFit/>
          </a:bodyPr>
          <a:lstStyle/>
          <a:p>
            <a:pPr defTabSz="947566"/>
            <a:r>
              <a:rPr lang="fr-FR" sz="1300" b="1" dirty="0">
                <a:solidFill>
                  <a:srgbClr val="FF0000"/>
                </a:solidFill>
              </a:rPr>
              <a:t>13.03.2025</a:t>
            </a:r>
          </a:p>
        </p:txBody>
      </p:sp>
      <p:pic>
        <p:nvPicPr>
          <p:cNvPr id="18" name="Image 17" descr="0e0000044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5760541" y="2304455"/>
            <a:ext cx="1747815" cy="2018928"/>
          </a:xfrm>
          <a:prstGeom prst="rect">
            <a:avLst/>
          </a:prstGeom>
        </p:spPr>
      </p:pic>
      <p:pic>
        <p:nvPicPr>
          <p:cNvPr id="20" name="Image 19" descr="0173f568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024237" y="2304455"/>
            <a:ext cx="1094227" cy="18000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0"/>
                            </p:stCondLst>
                            <p:childTnLst>
                              <p:par>
                                <p:cTn id="2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0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0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0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6" grpId="0" animBg="1"/>
      <p:bldP spid="17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5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6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50</Words>
  <Application>Microsoft Office PowerPoint</Application>
  <PresentationFormat>Personnalisé</PresentationFormat>
  <Paragraphs>19</Paragraphs>
  <Slides>52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52</vt:i4>
      </vt:variant>
    </vt:vector>
  </HeadingPairs>
  <TitlesOfParts>
    <vt:vector size="55" baseType="lpstr">
      <vt:lpstr>Thème Office</vt:lpstr>
      <vt:lpstr>54_Thème Office</vt:lpstr>
      <vt:lpstr>67_Thème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14</cp:revision>
  <dcterms:created xsi:type="dcterms:W3CDTF">2025-03-13T17:15:52Z</dcterms:created>
  <dcterms:modified xsi:type="dcterms:W3CDTF">2025-03-13T18:24:50Z</dcterms:modified>
</cp:coreProperties>
</file>