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30" r:id="rId2"/>
    <p:sldId id="329" r:id="rId3"/>
    <p:sldId id="33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nK3d6hnc0+Shz7AeAlVAQ==" hashData="w8TLZxKLwJNOpjbjVmdOQaPlab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0808"/>
    <a:srgbClr val="F6A4EA"/>
    <a:srgbClr val="F27EE1"/>
    <a:srgbClr val="25FFFF"/>
    <a:srgbClr val="683400"/>
    <a:srgbClr val="FF69D8"/>
    <a:srgbClr val="D6A3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849" autoAdjust="0"/>
    <p:restoredTop sz="94660"/>
  </p:normalViewPr>
  <p:slideViewPr>
    <p:cSldViewPr>
      <p:cViewPr>
        <p:scale>
          <a:sx n="79" d="100"/>
          <a:sy n="79" d="100"/>
        </p:scale>
        <p:origin x="-1032" y="-28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EA4550-4F67-4A44-B676-67B8598C301B}" type="datetimeFigureOut">
              <a:rPr lang="fr-FR"/>
              <a:pPr>
                <a:defRPr/>
              </a:pPr>
              <a:t>05/04/2025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611A28-CF4B-4F46-BF41-263579A26A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06709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BE2C7A8-B52D-4C1C-89AA-3A5D4D217A6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43A11C-F155-4607-9F1E-91E07BEB4ACB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A0A37E-2D5D-4DD0-BF31-C0451EAEC68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BF7D29-5B43-48D2-B100-50006693F4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3868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BC88E5-155C-499D-99BA-22C7FA1753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51876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51F16-6F0C-4B91-9B78-447F72DC36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3467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1685BC-F17A-43F5-AA52-090FAD878BA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955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414F45-B7D8-4379-BF65-22AEEE3C7E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25889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047BD-E47F-46C0-89B7-ED8D3BB267E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0894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DCFC6-0E4B-4DE4-8591-3E6F6FDAB42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9278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7CE6A0-4BE1-4BED-B97E-7F630F9DD70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429271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F639B-E9E6-48C1-A3ED-BE82484C07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7006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522EA-D355-4E83-ADFC-8C4C548C49D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3223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79C4E9-1CBF-4FBD-B6B4-D41B474D8A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7252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584">
              <a:schemeClr val="tx1"/>
            </a:gs>
            <a:gs pos="71000">
              <a:schemeClr val="tx1"/>
            </a:gs>
            <a:gs pos="80000">
              <a:schemeClr val="tx1">
                <a:lumMod val="65000"/>
              </a:schemeClr>
            </a:gs>
            <a:gs pos="65000">
              <a:schemeClr val="accent4">
                <a:lumMod val="10000"/>
              </a:schemeClr>
            </a:gs>
            <a:gs pos="76000">
              <a:schemeClr val="accent4">
                <a:lumMod val="10000"/>
              </a:schemeClr>
            </a:gs>
            <a:gs pos="9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1FBD73D-C6A4-4A01-B6A7-E73233D456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3" Type="http://schemas.openxmlformats.org/officeDocument/2006/relationships/audio" Target="../media/audio3.wav"/><Relationship Id="rId7" Type="http://schemas.openxmlformats.org/officeDocument/2006/relationships/image" Target="../media/image1.jpeg"/><Relationship Id="rId12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gif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png"/><Relationship Id="rId14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3.jpeg"/><Relationship Id="rId26" Type="http://schemas.openxmlformats.org/officeDocument/2006/relationships/image" Target="../media/image27.jpeg"/><Relationship Id="rId39" Type="http://schemas.openxmlformats.org/officeDocument/2006/relationships/image" Target="../media/image34.png"/><Relationship Id="rId21" Type="http://schemas.openxmlformats.org/officeDocument/2006/relationships/audio" Target="../media/audio8.wav"/><Relationship Id="rId34" Type="http://schemas.openxmlformats.org/officeDocument/2006/relationships/image" Target="../media/image31.jpeg"/><Relationship Id="rId42" Type="http://schemas.openxmlformats.org/officeDocument/2006/relationships/audio" Target="../media/audio16.wav"/><Relationship Id="rId47" Type="http://schemas.openxmlformats.org/officeDocument/2006/relationships/image" Target="../media/image39.jpeg"/><Relationship Id="rId50" Type="http://schemas.openxmlformats.org/officeDocument/2006/relationships/image" Target="../media/image41.gif"/><Relationship Id="rId55" Type="http://schemas.openxmlformats.org/officeDocument/2006/relationships/image" Target="../media/image45.png"/><Relationship Id="rId63" Type="http://schemas.openxmlformats.org/officeDocument/2006/relationships/image" Target="../media/image51.jpeg"/><Relationship Id="rId68" Type="http://schemas.openxmlformats.org/officeDocument/2006/relationships/image" Target="../media/image5.gif"/><Relationship Id="rId7" Type="http://schemas.openxmlformats.org/officeDocument/2006/relationships/image" Target="../media/image15.gif"/><Relationship Id="rId71" Type="http://schemas.openxmlformats.org/officeDocument/2006/relationships/image" Target="../media/image57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jpeg"/><Relationship Id="rId29" Type="http://schemas.openxmlformats.org/officeDocument/2006/relationships/audio" Target="../media/audio12.wav"/><Relationship Id="rId11" Type="http://schemas.openxmlformats.org/officeDocument/2006/relationships/image" Target="../media/image19.gif"/><Relationship Id="rId24" Type="http://schemas.openxmlformats.org/officeDocument/2006/relationships/image" Target="../media/image26.jpeg"/><Relationship Id="rId32" Type="http://schemas.openxmlformats.org/officeDocument/2006/relationships/image" Target="../media/image30.jpeg"/><Relationship Id="rId37" Type="http://schemas.openxmlformats.org/officeDocument/2006/relationships/image" Target="../media/image33.png"/><Relationship Id="rId40" Type="http://schemas.microsoft.com/office/2007/relationships/hdphoto" Target="../media/hdphoto2.wdp"/><Relationship Id="rId45" Type="http://schemas.openxmlformats.org/officeDocument/2006/relationships/image" Target="../media/image38.jpeg"/><Relationship Id="rId53" Type="http://schemas.openxmlformats.org/officeDocument/2006/relationships/image" Target="../media/image44.png"/><Relationship Id="rId58" Type="http://schemas.openxmlformats.org/officeDocument/2006/relationships/image" Target="../media/image47.jpeg"/><Relationship Id="rId66" Type="http://schemas.openxmlformats.org/officeDocument/2006/relationships/image" Target="../media/image54.jpeg"/><Relationship Id="rId74" Type="http://schemas.openxmlformats.org/officeDocument/2006/relationships/image" Target="../media/image60.png"/><Relationship Id="rId5" Type="http://schemas.openxmlformats.org/officeDocument/2006/relationships/image" Target="../media/image13.png"/><Relationship Id="rId15" Type="http://schemas.openxmlformats.org/officeDocument/2006/relationships/audio" Target="../media/audio5.wav"/><Relationship Id="rId23" Type="http://schemas.openxmlformats.org/officeDocument/2006/relationships/audio" Target="../media/audio9.wav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image" Target="../media/image40.jpeg"/><Relationship Id="rId57" Type="http://schemas.openxmlformats.org/officeDocument/2006/relationships/image" Target="../media/image46.jpeg"/><Relationship Id="rId61" Type="http://schemas.openxmlformats.org/officeDocument/2006/relationships/image" Target="../media/image49.gif"/><Relationship Id="rId10" Type="http://schemas.openxmlformats.org/officeDocument/2006/relationships/image" Target="../media/image18.gif"/><Relationship Id="rId19" Type="http://schemas.openxmlformats.org/officeDocument/2006/relationships/audio" Target="../media/audio7.wav"/><Relationship Id="rId31" Type="http://schemas.openxmlformats.org/officeDocument/2006/relationships/audio" Target="../media/audio13.wav"/><Relationship Id="rId44" Type="http://schemas.openxmlformats.org/officeDocument/2006/relationships/image" Target="../media/image37.jpeg"/><Relationship Id="rId52" Type="http://schemas.openxmlformats.org/officeDocument/2006/relationships/image" Target="../media/image43.jpeg"/><Relationship Id="rId60" Type="http://schemas.microsoft.com/office/2007/relationships/hdphoto" Target="../media/hdphoto5.wdp"/><Relationship Id="rId65" Type="http://schemas.openxmlformats.org/officeDocument/2006/relationships/image" Target="../media/image53.gif"/><Relationship Id="rId73" Type="http://schemas.openxmlformats.org/officeDocument/2006/relationships/image" Target="../media/image59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jpeg"/><Relationship Id="rId22" Type="http://schemas.openxmlformats.org/officeDocument/2006/relationships/image" Target="../media/image25.jpeg"/><Relationship Id="rId27" Type="http://schemas.openxmlformats.org/officeDocument/2006/relationships/audio" Target="../media/audio11.wav"/><Relationship Id="rId30" Type="http://schemas.openxmlformats.org/officeDocument/2006/relationships/image" Target="../media/image29.jpeg"/><Relationship Id="rId35" Type="http://schemas.openxmlformats.org/officeDocument/2006/relationships/audio" Target="../media/audio15.wav"/><Relationship Id="rId43" Type="http://schemas.openxmlformats.org/officeDocument/2006/relationships/image" Target="../media/image36.jpeg"/><Relationship Id="rId48" Type="http://schemas.openxmlformats.org/officeDocument/2006/relationships/audio" Target="../media/audio18.wav"/><Relationship Id="rId56" Type="http://schemas.microsoft.com/office/2007/relationships/hdphoto" Target="../media/hdphoto4.wdp"/><Relationship Id="rId64" Type="http://schemas.openxmlformats.org/officeDocument/2006/relationships/image" Target="../media/image52.png"/><Relationship Id="rId69" Type="http://schemas.openxmlformats.org/officeDocument/2006/relationships/image" Target="../media/image55.png"/><Relationship Id="rId8" Type="http://schemas.openxmlformats.org/officeDocument/2006/relationships/image" Target="../media/image16.gif"/><Relationship Id="rId51" Type="http://schemas.openxmlformats.org/officeDocument/2006/relationships/image" Target="../media/image42.jpeg"/><Relationship Id="rId72" Type="http://schemas.openxmlformats.org/officeDocument/2006/relationships/image" Target="../media/image58.gif"/><Relationship Id="rId3" Type="http://schemas.openxmlformats.org/officeDocument/2006/relationships/image" Target="../media/image11.png"/><Relationship Id="rId12" Type="http://schemas.openxmlformats.org/officeDocument/2006/relationships/image" Target="../media/image6.gif"/><Relationship Id="rId17" Type="http://schemas.openxmlformats.org/officeDocument/2006/relationships/audio" Target="../media/audio6.wav"/><Relationship Id="rId25" Type="http://schemas.openxmlformats.org/officeDocument/2006/relationships/audio" Target="../media/audio10.wav"/><Relationship Id="rId33" Type="http://schemas.openxmlformats.org/officeDocument/2006/relationships/audio" Target="../media/audio14.wav"/><Relationship Id="rId38" Type="http://schemas.microsoft.com/office/2007/relationships/hdphoto" Target="../media/hdphoto1.wdp"/><Relationship Id="rId46" Type="http://schemas.openxmlformats.org/officeDocument/2006/relationships/audio" Target="../media/audio17.wav"/><Relationship Id="rId59" Type="http://schemas.openxmlformats.org/officeDocument/2006/relationships/image" Target="../media/image48.png"/><Relationship Id="rId67" Type="http://schemas.openxmlformats.org/officeDocument/2006/relationships/image" Target="../media/image8.jpg"/><Relationship Id="rId20" Type="http://schemas.openxmlformats.org/officeDocument/2006/relationships/image" Target="../media/image24.jpeg"/><Relationship Id="rId41" Type="http://schemas.openxmlformats.org/officeDocument/2006/relationships/image" Target="../media/image35.gif"/><Relationship Id="rId54" Type="http://schemas.microsoft.com/office/2007/relationships/hdphoto" Target="../media/hdphoto3.wdp"/><Relationship Id="rId62" Type="http://schemas.openxmlformats.org/officeDocument/2006/relationships/image" Target="../media/image50.gif"/><Relationship Id="rId70" Type="http://schemas.openxmlformats.org/officeDocument/2006/relationships/image" Target="../media/image56.jpeg"/><Relationship Id="rId75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3" descr="C:\Users\Jclaude\Desktop\333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41275"/>
            <a:ext cx="9017000" cy="677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H183.wav">
            <a:hlinkClick r:id="" action="ppaction://media"/>
          </p:cNvPr>
          <p:cNvPicPr>
            <a:picLocks noRot="1" noChangeAspect="1"/>
          </p:cNvPicPr>
          <p:nvPr>
            <a:wavAudioFile r:embed="rId1" name="13 Haddaway- What Is Lov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83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99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846263"/>
            <a:ext cx="3240088" cy="323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-1588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042988" y="908050"/>
            <a:ext cx="7129462" cy="4968875"/>
          </a:xfrm>
          <a:prstGeom prst="frame">
            <a:avLst>
              <a:gd name="adj1" fmla="val 2815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050" y="6067425"/>
            <a:ext cx="1303338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Leav292.wav">
            <a:hlinkClick r:id="" action="ppaction://media"/>
          </p:cNvPr>
          <p:cNvPicPr>
            <a:picLocks noRot="1" noChangeAspect="1"/>
          </p:cNvPicPr>
          <p:nvPr>
            <a:wavAudioFile r:embed="rId4" name="Leave a Light On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Ellipse 14"/>
          <p:cNvSpPr/>
          <p:nvPr/>
        </p:nvSpPr>
        <p:spPr bwMode="auto">
          <a:xfrm rot="3245282">
            <a:off x="5142561" y="2805113"/>
            <a:ext cx="1301750" cy="1320800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6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rgbClr val="08080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9051" y="1700808"/>
            <a:ext cx="3831373" cy="3574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3" descr="C:\Users\Jclaude\Desktop\Image41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200" y="1820863"/>
            <a:ext cx="3343275" cy="333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3" descr="C:\Users\Jclaude\Desktop\33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836613"/>
            <a:ext cx="6608763" cy="523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116013" y="836613"/>
            <a:ext cx="6911975" cy="5230812"/>
          </a:xfrm>
          <a:prstGeom prst="frame">
            <a:avLst>
              <a:gd name="adj1" fmla="val 196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276350" y="1466850"/>
            <a:ext cx="571500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01. Angels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02. Leave a Light On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03. Not Giving In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04. How Can You Sleep at Night ?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05. Now You're Gone (feat. Zara Larsson)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06. My Way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07. Blessings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08. Cry Out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09. Dominoes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10. Fade Away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11. Just You and I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12. The Show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13. Just You and I (Acoustic)</a:t>
            </a:r>
          </a:p>
          <a:p>
            <a:pPr algn="ctr" eaLnBrk="1" hangingPunct="1"/>
            <a:r>
              <a:rPr lang="en-US" b="1">
                <a:solidFill>
                  <a:srgbClr val="C00000"/>
                </a:solidFill>
              </a:rPr>
              <a:t>  14. Walk AloneAbigail Breslin - Love Is Strange</a:t>
            </a:r>
          </a:p>
        </p:txBody>
      </p:sp>
      <p:pic>
        <p:nvPicPr>
          <p:cNvPr id="3077" name="Picture 6" descr="C:\Users\Jclaude\Desktop\Image1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8838" y="3644900"/>
            <a:ext cx="3098800" cy="309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5368925"/>
            <a:ext cx="9129712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990600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97650" y="3176588"/>
            <a:ext cx="984250" cy="219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764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676400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57688" y="5835650"/>
            <a:ext cx="449262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3925888" y="6176963"/>
            <a:ext cx="1238250" cy="504825"/>
          </a:xfrm>
          <a:prstGeom prst="frame">
            <a:avLst>
              <a:gd name="adj1" fmla="val 11262"/>
            </a:avLst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06" name="Image 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1613" y="6234113"/>
            <a:ext cx="10779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9052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270250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6" descr="C:\Users\Marie-Jose\Desktop\NUMEROS JUKEBOX NOIR\1 (FILEminimizer).jpg">
            <a:hlinkClick r:id="" action="ppaction://noaction" highlightClick="1">
              <a:snd r:embed="rId15" name="1Tom Walker - Angel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Marie-Jose\Desktop\NUMEROS JUKEBOX NOIR\2 (FILEminimizer).jpg">
            <a:hlinkClick r:id="" action="ppaction://noaction" highlightClick="1">
              <a:snd r:embed="rId17" name="2Tom Walker - Leave a Light On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495675"/>
            <a:ext cx="476250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3" descr="C:\Users\Marie-Jose\Desktop\NUMEROS JUKEBOX NOIR\3 (FILEminimizer).jpg">
            <a:hlinkClick r:id="" action="ppaction://noaction" highlightClick="1">
              <a:snd r:embed="rId19" name="3Tom Walker - Not Giving In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29050"/>
            <a:ext cx="506413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21" name="4Tom Walker - How Can You Sleep at Night_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165600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Users\Marie-Jose\Desktop\NUMEROS JUKEBOX NOIR\5 (FILEminimizer).jpg">
            <a:hlinkClick r:id="" action="ppaction://noaction" highlightClick="1">
              <a:snd r:embed="rId23" name="5Tom Walker - Now You're Gone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492625"/>
            <a:ext cx="50800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6" descr="C:\Users\Marie-Jose\Desktop\NUMEROS JUKEBOX NOIR\6 (FILEminimizer).jpg">
            <a:hlinkClick r:id="" action="ppaction://noaction" highlightClick="1">
              <a:snd r:embed="rId25" name="6Tom Walker - My Way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213" y="4818063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7" name="9Tom Walker - Dominoes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9" name="11Tom Walker - Just You and I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4162425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1" name="12Tom Walker - The Show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498975"/>
            <a:ext cx="439738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3" name="13Tom Walker - Just You and I (Acoustic)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818063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8" descr="C:\Users\Marie-Jose\Desktop\NUMEROS JUKEBOX NOIR\8 (FILEminimizer).jpg">
            <a:hlinkClick r:id="" action="ppaction://noaction" highlightClick="1">
              <a:snd r:embed="rId35" name="8Tom Walker - Cry Out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1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16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4" name="Picture 10" descr="C:\Users\Marie-Jose\Desktop\NUMEROS JUKEBOX NOIR\10 (FILEminimizer).jpg">
            <a:hlinkClick r:id="" action="ppaction://noaction" highlightClick="1">
              <a:snd r:embed="rId42" name="10Tom Walker - Fade Away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382905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620963"/>
            <a:ext cx="1296987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2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4" descr="C:\Users\Marie-Jose\Desktop\NUMEROS JUKEBOX NOIR\14 (FILEminimizer).jpg">
            <a:hlinkClick r:id="" action="ppaction://noaction" highlightClick="1">
              <a:snd r:embed="rId46" name="14Rudimental - Walk Alon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7313"/>
            <a:ext cx="446088" cy="20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7" descr="C:\Users\Marie-Jose\Desktop\NUMEROS JUKEBOX NOIR\7 (FILEminimizer).jpg">
            <a:hlinkClick r:id="" action="ppaction://noaction" highlightClick="1">
              <a:snd r:embed="rId48" name="7Tom Walker - Blessings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5157788"/>
            <a:ext cx="514350" cy="22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0463" y="3192463"/>
            <a:ext cx="336550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40463" y="3138488"/>
            <a:ext cx="336550" cy="2282825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88175" y="3146425"/>
            <a:ext cx="163513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254250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3725"/>
            <a:ext cx="338137" cy="2287588"/>
          </a:xfrm>
          <a:prstGeom prst="frame">
            <a:avLst>
              <a:gd name="adj1" fmla="val 17981"/>
            </a:avLst>
          </a:prstGeom>
          <a:blipFill dpi="0" rotWithShape="1">
            <a:blip r:embed="rId5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christelle\Desktop\che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D:\SMYLET\BOUGEOIR 2.png"/>
          <p:cNvPicPr>
            <a:picLocks noChangeAspect="1" noChangeArrowheads="1"/>
          </p:cNvPicPr>
          <p:nvPr/>
        </p:nvPicPr>
        <p:blipFill>
          <a:blip r:embed="rId53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796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D:\SMYLET\BOUGEOIR 2.pn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96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032000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1406525"/>
            <a:ext cx="13223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27" y="4818063"/>
            <a:ext cx="806450" cy="1074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1819" y="6373813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6410325"/>
            <a:ext cx="569912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7978" y="2259162"/>
            <a:ext cx="1643905" cy="650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4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874" y="1028662"/>
            <a:ext cx="1792113" cy="1139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Image 10"/>
          <p:cNvPicPr>
            <a:picLocks noChangeAspect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950" y="1452563"/>
            <a:ext cx="663575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Ellipse 63"/>
          <p:cNvSpPr/>
          <p:nvPr/>
        </p:nvSpPr>
        <p:spPr bwMode="auto">
          <a:xfrm rot="19436957">
            <a:off x="6851650" y="1598613"/>
            <a:ext cx="374650" cy="369887"/>
          </a:xfrm>
          <a:prstGeom prst="ellipse">
            <a:avLst/>
          </a:prstGeom>
          <a:blipFill dpi="0" rotWithShape="1">
            <a:blip r:embed="rId6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13" descr="C:\Users\Jclaude\Desktop\Image41.jpg"/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1633538"/>
            <a:ext cx="1370012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522"/>
            </a:avLst>
          </a:prstGeom>
          <a:blipFill dpi="0" rotWithShape="1">
            <a:blip r:embed="rId6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8" name="Picture 2" descr="C:\Users\christelle\Desktop\che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062" y="3902075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christelle\Desktop\che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2" descr="C:\Users\christelle\Desktop\che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0992" y="3902761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373656"/>
            <a:ext cx="553687" cy="1587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7" descr="C:\Users\Jclaude\Desktop\3333_détouré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9112" y="3124994"/>
            <a:ext cx="2413434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5421313"/>
            <a:ext cx="6669088" cy="177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</Words>
  <Application>Microsoft Office PowerPoint</Application>
  <PresentationFormat>Affichage à l'écran (4:3)</PresentationFormat>
  <Paragraphs>17</Paragraphs>
  <Slides>3</Slides>
  <Notes>3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2025-04-05T14:29:09Z</dcterms:modified>
</cp:coreProperties>
</file>