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0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fOGFoFWTwfjdCuASyM0Rw==" hashData="axjJxecjkdJqEJU96roNqUBVb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ADFF"/>
    <a:srgbClr val="81FFFF"/>
    <a:srgbClr val="2F2FFF"/>
    <a:srgbClr val="0101FF"/>
    <a:srgbClr val="C89800"/>
    <a:srgbClr val="DDFFFF"/>
    <a:srgbClr val="0051A2"/>
    <a:srgbClr val="DE8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976" autoAdjust="0"/>
    <p:restoredTop sz="94660"/>
  </p:normalViewPr>
  <p:slideViewPr>
    <p:cSldViewPr>
      <p:cViewPr>
        <p:scale>
          <a:sx n="79" d="100"/>
          <a:sy n="79" d="100"/>
        </p:scale>
        <p:origin x="-1574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85D961-34B4-4D85-8E53-80764F5FF559}" type="datetimeFigureOut">
              <a:rPr lang="fr-FR"/>
              <a:pPr>
                <a:defRPr/>
              </a:pPr>
              <a:t>04/04/2025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D1AD28-A972-43F5-B807-0869039C51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6255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E6A57F8-D1A6-4695-8DEE-ED2E7ABF680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CEB5D4-DFF8-4E03-9315-402F04F3F50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57500B4-E49A-4BDD-9111-D5A91583D69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F9CE3-EA45-4FD2-95EB-157E52DF4B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8414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1C1B1-7BB6-4EB8-B1E5-2BFF9A4A32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3758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39C7F-2463-4B42-A5CA-6911FFB7E5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9860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B4EA9-399B-4C36-9F97-BA2BF8CD83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4679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44831-B56E-4CC4-A5F8-A4509D1F67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1228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5733B-DF87-4D2D-82D0-59D23720C2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9258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FAC81-9375-4998-819F-58E2EE87CA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6644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A127C-D8E7-44C5-AD59-A7EF19558B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44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B13B0-9785-4AC6-ACF9-DA093A5497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6818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EE71A-56D4-4B7F-BE82-75464541EE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9277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A7DA2-1AED-4CA3-BCE4-125026590C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350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bg2">
                <a:lumMod val="60000"/>
                <a:lumOff val="40000"/>
              </a:schemeClr>
            </a:gs>
            <a:gs pos="67000">
              <a:schemeClr val="accent4">
                <a:lumMod val="10000"/>
              </a:schemeClr>
            </a:gs>
            <a:gs pos="80000">
              <a:srgbClr val="5BAD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18C5576-E515-4B8F-8C36-BC4E40FBF5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.wav"/><Relationship Id="rId42" Type="http://schemas.openxmlformats.org/officeDocument/2006/relationships/audio" Target="../media/audio16.wav"/><Relationship Id="rId47" Type="http://schemas.microsoft.com/office/2007/relationships/hdphoto" Target="../media/hdphoto1.wdp"/><Relationship Id="rId50" Type="http://schemas.openxmlformats.org/officeDocument/2006/relationships/image" Target="../media/image38.png"/><Relationship Id="rId55" Type="http://schemas.openxmlformats.org/officeDocument/2006/relationships/image" Target="../media/image41.png"/><Relationship Id="rId63" Type="http://schemas.openxmlformats.org/officeDocument/2006/relationships/image" Target="../media/image45.png"/><Relationship Id="rId68" Type="http://schemas.openxmlformats.org/officeDocument/2006/relationships/image" Target="../media/image50.jpeg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0.jpeg"/><Relationship Id="rId40" Type="http://schemas.openxmlformats.org/officeDocument/2006/relationships/audio" Target="../media/audio15.wav"/><Relationship Id="rId45" Type="http://schemas.openxmlformats.org/officeDocument/2006/relationships/image" Target="../media/image35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48.jpeg"/><Relationship Id="rId74" Type="http://schemas.openxmlformats.org/officeDocument/2006/relationships/image" Target="../media/image6.gif"/><Relationship Id="rId5" Type="http://schemas.openxmlformats.org/officeDocument/2006/relationships/image" Target="../media/image11.png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0.wav"/><Relationship Id="rId36" Type="http://schemas.openxmlformats.org/officeDocument/2006/relationships/audio" Target="../media/audio13.wav"/><Relationship Id="rId49" Type="http://schemas.microsoft.com/office/2007/relationships/hdphoto" Target="../media/hdphoto2.wdp"/><Relationship Id="rId57" Type="http://schemas.openxmlformats.org/officeDocument/2006/relationships/image" Target="../media/image42.png"/><Relationship Id="rId61" Type="http://schemas.openxmlformats.org/officeDocument/2006/relationships/image" Target="../media/image44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gif"/><Relationship Id="rId52" Type="http://schemas.openxmlformats.org/officeDocument/2006/relationships/image" Target="../media/image39.png"/><Relationship Id="rId60" Type="http://schemas.microsoft.com/office/2007/relationships/hdphoto" Target="../media/hdphoto7.wdp"/><Relationship Id="rId65" Type="http://schemas.openxmlformats.org/officeDocument/2006/relationships/image" Target="../media/image47.png"/><Relationship Id="rId73" Type="http://schemas.openxmlformats.org/officeDocument/2006/relationships/image" Target="../media/image55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1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openxmlformats.org/officeDocument/2006/relationships/image" Target="../media/image37.png"/><Relationship Id="rId56" Type="http://schemas.microsoft.com/office/2007/relationships/hdphoto" Target="../media/hdphoto5.wdp"/><Relationship Id="rId64" Type="http://schemas.openxmlformats.org/officeDocument/2006/relationships/image" Target="../media/image46.gif"/><Relationship Id="rId69" Type="http://schemas.openxmlformats.org/officeDocument/2006/relationships/image" Target="../media/image51.png"/><Relationship Id="rId8" Type="http://schemas.openxmlformats.org/officeDocument/2006/relationships/image" Target="../media/image14.gif"/><Relationship Id="rId51" Type="http://schemas.microsoft.com/office/2007/relationships/hdphoto" Target="../media/hdphoto3.wdp"/><Relationship Id="rId72" Type="http://schemas.openxmlformats.org/officeDocument/2006/relationships/image" Target="../media/image54.png"/><Relationship Id="rId3" Type="http://schemas.openxmlformats.org/officeDocument/2006/relationships/image" Target="../media/image9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4.wav"/><Relationship Id="rId46" Type="http://schemas.openxmlformats.org/officeDocument/2006/relationships/image" Target="../media/image36.png"/><Relationship Id="rId59" Type="http://schemas.openxmlformats.org/officeDocument/2006/relationships/image" Target="../media/image43.png"/><Relationship Id="rId67" Type="http://schemas.openxmlformats.org/officeDocument/2006/relationships/image" Target="../media/image49.png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openxmlformats.org/officeDocument/2006/relationships/image" Target="../media/image40.png"/><Relationship Id="rId62" Type="http://schemas.microsoft.com/office/2007/relationships/hdphoto" Target="../media/hdphoto8.wdp"/><Relationship Id="rId70" Type="http://schemas.openxmlformats.org/officeDocument/2006/relationships/image" Target="../media/image52.gif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2 - Florent Pagny - Chanter.wav">
            <a:hlinkClick r:id="" action="ppaction://media"/>
          </p:cNvPr>
          <p:cNvPicPr>
            <a:picLocks noRot="1" noChangeAspect="1"/>
          </p:cNvPicPr>
          <p:nvPr>
            <a:wavAudioFile r:embed="rId1" name="12 - Florent Pagny - Chanter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gif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1"/>
            <a:ext cx="4135843" cy="381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\Desktop\Compilation talents france bleu vol 1  2021 mp3.320kbps\1615317980_91q8xigpvel__sl1500_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701800"/>
            <a:ext cx="3629025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 descr="C:\Users\JCL\Desktop\cd3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496339"/>
            <a:ext cx="766217" cy="34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if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346200" y="1166813"/>
            <a:ext cx="6516688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01.   ZAZIE - JE SUIS UN HOMME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02.   DIDO - WHITE FLAG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03.   WILLY DEVILLE - HEY JOE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04.   KEANE - EVERYBODY'S CHANGING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05.   DENNIS EDWARDS - DON'T LOOK ANY FURTHER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06.   WOMACK &amp; WOMACK - TEARDROPS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07.   BRUCE HORNSBY/THE RANGE - THE WAY IT IS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08.   JOE JACKSON - YOU CAN'T GET WHAT YOU WANT (TILL YOU KNOW WHAT YOU WANT)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09.   CUNNIE WILLIAMS - COME BACK TO ME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10.   THELMA HOUSTON - DON'T LEAVE ME THIS WAY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11.   TEXAS - BLACK EYED BOY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12.   FLORENT PAGNY - CHANTER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13.   LENE MARLIN - SITTING DOWN HERE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14.   ANDREAS JOHNSON - GLORIOUS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15.   HUEY LEWIS AND THE NEWS - THE POWER OF LOVE </a:t>
            </a:r>
          </a:p>
          <a:p>
            <a:pPr algn="ctr" eaLnBrk="1" hangingPunct="1"/>
            <a:r>
              <a:rPr lang="en-US" sz="1600" b="1">
                <a:solidFill>
                  <a:srgbClr val="FFC000"/>
                </a:solidFill>
              </a:rPr>
              <a:t>16.   BARRY WHITE - YOU'RE THE FIRST, THE LAST, MY EVERYTHING </a:t>
            </a:r>
            <a:endParaRPr lang="fr-FR" sz="1600" b="1">
              <a:solidFill>
                <a:srgbClr val="FFC000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254125" y="909638"/>
            <a:ext cx="6624638" cy="5040312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Zazie - Je suis un homm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Dido - White Flag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Willy DeVille - Hey Jo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Keane - Everybody's Changing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Dennis Edwards - Don't Look Any Further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Womack &amp; Womack - Teardrop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Bruce Hornsby - The Way It Is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Joe Jackson - You Can't Get What You Want (Till You Know What You Want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Cunnie Williams - Come Back To M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Thelma Houston - Don't Leave Me This Way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Texas - Black Eyed Boy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Florent Pagny - Chante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ene Marlin - Sitting Down Her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Andreas Johnson - Gloriou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Huey Lewis And The News - The Power Of Lov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Barry White - You're The First, The Last, My Everything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024437"/>
            <a:ext cx="727590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C:\Users\JCL\Desktop\Compilation talents france bleu vol 1  2021 mp3.320kbps\1615317980_91q8xigpvel__sl1500_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938" y="1677988"/>
            <a:ext cx="137001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56437" y="5519487"/>
            <a:ext cx="10287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2025-04-04T13:44:07Z</dcterms:modified>
</cp:coreProperties>
</file>