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60" r:id="rId3"/>
    <p:sldId id="35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aJVie6car54sBdMldHKngA==" hashData="Y8oHpbPh9yF+d/DlMkCW4Jrc+7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BADFF"/>
    <a:srgbClr val="81FFFF"/>
    <a:srgbClr val="2F2FFF"/>
    <a:srgbClr val="0101FF"/>
    <a:srgbClr val="C89800"/>
    <a:srgbClr val="DDFFFF"/>
    <a:srgbClr val="0051A2"/>
    <a:srgbClr val="DE8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571" autoAdjust="0"/>
    <p:restoredTop sz="86402" autoAdjust="0"/>
  </p:normalViewPr>
  <p:slideViewPr>
    <p:cSldViewPr>
      <p:cViewPr>
        <p:scale>
          <a:sx n="92" d="100"/>
          <a:sy n="92" d="100"/>
        </p:scale>
        <p:origin x="-816" y="-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0A72180-8C1A-448F-9A18-6A902B2EDAA0}" type="datetimeFigureOut">
              <a:rPr lang="fr-FR"/>
              <a:pPr>
                <a:defRPr/>
              </a:pPr>
              <a:t>04/04/2025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FE52B28-E0D0-44DE-B913-0267FB47F17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91222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B83A11F-B22E-4627-B191-18639BE8C182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50BADB8-12A0-4675-8C92-A3FE2CBB7EC4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71CC929-B76F-4A12-81FE-D3231C73E009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3241FE-4D53-4201-AF2F-26B88C822A7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907245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5A33A4-BE08-4B05-82E1-B42DEC3058F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1156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6BC897-BAD9-451D-8F0B-9C997EB7E74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577239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92501C-0AFF-46DC-93F8-3926E5EE879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27714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0F17E6-41FC-4632-B908-E658BB5D0C1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978821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1F77D1-57D1-43CB-A9E7-2A8567571DB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265073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F81FA7-0D0A-4D05-8C22-1A123F77BA0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276639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F13386-8B75-434C-885D-12647B16F94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88720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450F3A-3BB7-4A05-82FD-20EABC59E44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721719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06F625-C71E-4615-9939-8241D297B7E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623161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D7EC71-CAE0-49BC-945A-EBAF36B122C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057319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90000">
              <a:schemeClr val="accent4">
                <a:lumMod val="10000"/>
              </a:schemeClr>
            </a:gs>
            <a:gs pos="85000">
              <a:schemeClr val="bg2">
                <a:lumMod val="60000"/>
                <a:lumOff val="40000"/>
              </a:schemeClr>
            </a:gs>
            <a:gs pos="67000">
              <a:schemeClr val="accent4">
                <a:lumMod val="10000"/>
              </a:schemeClr>
            </a:gs>
            <a:gs pos="80000">
              <a:srgbClr val="5BADFF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D3E2F92-9A3C-4F29-8DA2-CFDC0BC8A93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8.jpeg"/><Relationship Id="rId18" Type="http://schemas.openxmlformats.org/officeDocument/2006/relationships/audio" Target="../media/audio5.wav"/><Relationship Id="rId26" Type="http://schemas.openxmlformats.org/officeDocument/2006/relationships/audio" Target="../media/audio9.wav"/><Relationship Id="rId39" Type="http://schemas.openxmlformats.org/officeDocument/2006/relationships/image" Target="../media/image31.jpeg"/><Relationship Id="rId21" Type="http://schemas.openxmlformats.org/officeDocument/2006/relationships/image" Target="../media/image22.jpeg"/><Relationship Id="rId34" Type="http://schemas.openxmlformats.org/officeDocument/2006/relationships/audio" Target="../media/audio13.wav"/><Relationship Id="rId42" Type="http://schemas.openxmlformats.org/officeDocument/2006/relationships/audio" Target="../media/audio16.wav"/><Relationship Id="rId47" Type="http://schemas.microsoft.com/office/2007/relationships/hdphoto" Target="../media/hdphoto1.wdp"/><Relationship Id="rId50" Type="http://schemas.openxmlformats.org/officeDocument/2006/relationships/image" Target="../media/image38.png"/><Relationship Id="rId55" Type="http://schemas.openxmlformats.org/officeDocument/2006/relationships/image" Target="../media/image41.png"/><Relationship Id="rId63" Type="http://schemas.openxmlformats.org/officeDocument/2006/relationships/image" Target="../media/image45.png"/><Relationship Id="rId68" Type="http://schemas.openxmlformats.org/officeDocument/2006/relationships/image" Target="../media/image50.jpeg"/><Relationship Id="rId76" Type="http://schemas.openxmlformats.org/officeDocument/2006/relationships/image" Target="../media/image6.gif"/><Relationship Id="rId7" Type="http://schemas.openxmlformats.org/officeDocument/2006/relationships/image" Target="../media/image13.gif"/><Relationship Id="rId71" Type="http://schemas.openxmlformats.org/officeDocument/2006/relationships/image" Target="../media/image53.png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4.wav"/><Relationship Id="rId29" Type="http://schemas.openxmlformats.org/officeDocument/2006/relationships/image" Target="../media/image26.jpeg"/><Relationship Id="rId11" Type="http://schemas.openxmlformats.org/officeDocument/2006/relationships/image" Target="../media/image17.png"/><Relationship Id="rId24" Type="http://schemas.openxmlformats.org/officeDocument/2006/relationships/audio" Target="../media/audio8.wav"/><Relationship Id="rId32" Type="http://schemas.openxmlformats.org/officeDocument/2006/relationships/audio" Target="../media/audio12.wav"/><Relationship Id="rId37" Type="http://schemas.openxmlformats.org/officeDocument/2006/relationships/image" Target="../media/image30.jpeg"/><Relationship Id="rId40" Type="http://schemas.openxmlformats.org/officeDocument/2006/relationships/audio" Target="../media/audio15.wav"/><Relationship Id="rId45" Type="http://schemas.openxmlformats.org/officeDocument/2006/relationships/image" Target="../media/image35.gif"/><Relationship Id="rId53" Type="http://schemas.microsoft.com/office/2007/relationships/hdphoto" Target="../media/hdphoto4.wdp"/><Relationship Id="rId58" Type="http://schemas.microsoft.com/office/2007/relationships/hdphoto" Target="../media/hdphoto6.wdp"/><Relationship Id="rId66" Type="http://schemas.openxmlformats.org/officeDocument/2006/relationships/image" Target="../media/image48.jpeg"/><Relationship Id="rId74" Type="http://schemas.openxmlformats.org/officeDocument/2006/relationships/image" Target="../media/image55.png"/><Relationship Id="rId5" Type="http://schemas.openxmlformats.org/officeDocument/2006/relationships/image" Target="../media/image11.png"/><Relationship Id="rId15" Type="http://schemas.openxmlformats.org/officeDocument/2006/relationships/image" Target="../media/image19.jpeg"/><Relationship Id="rId23" Type="http://schemas.openxmlformats.org/officeDocument/2006/relationships/image" Target="../media/image23.jpeg"/><Relationship Id="rId28" Type="http://schemas.openxmlformats.org/officeDocument/2006/relationships/audio" Target="../media/audio10.wav"/><Relationship Id="rId36" Type="http://schemas.openxmlformats.org/officeDocument/2006/relationships/audio" Target="../media/audio14.wav"/><Relationship Id="rId49" Type="http://schemas.microsoft.com/office/2007/relationships/hdphoto" Target="../media/hdphoto2.wdp"/><Relationship Id="rId57" Type="http://schemas.openxmlformats.org/officeDocument/2006/relationships/image" Target="../media/image42.png"/><Relationship Id="rId61" Type="http://schemas.openxmlformats.org/officeDocument/2006/relationships/image" Target="../media/image44.png"/><Relationship Id="rId10" Type="http://schemas.openxmlformats.org/officeDocument/2006/relationships/image" Target="../media/image16.png"/><Relationship Id="rId19" Type="http://schemas.openxmlformats.org/officeDocument/2006/relationships/image" Target="../media/image21.jpeg"/><Relationship Id="rId31" Type="http://schemas.openxmlformats.org/officeDocument/2006/relationships/image" Target="../media/image27.jpeg"/><Relationship Id="rId44" Type="http://schemas.openxmlformats.org/officeDocument/2006/relationships/image" Target="../media/image34.gif"/><Relationship Id="rId52" Type="http://schemas.openxmlformats.org/officeDocument/2006/relationships/image" Target="../media/image39.png"/><Relationship Id="rId60" Type="http://schemas.microsoft.com/office/2007/relationships/hdphoto" Target="../media/hdphoto7.wdp"/><Relationship Id="rId65" Type="http://schemas.openxmlformats.org/officeDocument/2006/relationships/image" Target="../media/image47.png"/><Relationship Id="rId73" Type="http://schemas.openxmlformats.org/officeDocument/2006/relationships/image" Target="../media/image54.jpeg"/><Relationship Id="rId4" Type="http://schemas.openxmlformats.org/officeDocument/2006/relationships/image" Target="../media/image10.png"/><Relationship Id="rId9" Type="http://schemas.openxmlformats.org/officeDocument/2006/relationships/image" Target="../media/image15.png"/><Relationship Id="rId14" Type="http://schemas.openxmlformats.org/officeDocument/2006/relationships/audio" Target="../media/audio3.wav"/><Relationship Id="rId22" Type="http://schemas.openxmlformats.org/officeDocument/2006/relationships/audio" Target="../media/audio7.wav"/><Relationship Id="rId27" Type="http://schemas.openxmlformats.org/officeDocument/2006/relationships/image" Target="../media/image25.jpeg"/><Relationship Id="rId30" Type="http://schemas.openxmlformats.org/officeDocument/2006/relationships/audio" Target="../media/audio11.wav"/><Relationship Id="rId35" Type="http://schemas.openxmlformats.org/officeDocument/2006/relationships/image" Target="../media/image29.jpeg"/><Relationship Id="rId43" Type="http://schemas.openxmlformats.org/officeDocument/2006/relationships/image" Target="../media/image33.jpeg"/><Relationship Id="rId48" Type="http://schemas.openxmlformats.org/officeDocument/2006/relationships/image" Target="../media/image37.png"/><Relationship Id="rId56" Type="http://schemas.microsoft.com/office/2007/relationships/hdphoto" Target="../media/hdphoto5.wdp"/><Relationship Id="rId64" Type="http://schemas.openxmlformats.org/officeDocument/2006/relationships/image" Target="../media/image46.gif"/><Relationship Id="rId69" Type="http://schemas.openxmlformats.org/officeDocument/2006/relationships/image" Target="../media/image51.png"/><Relationship Id="rId77" Type="http://schemas.openxmlformats.org/officeDocument/2006/relationships/image" Target="../media/image57.png"/><Relationship Id="rId8" Type="http://schemas.openxmlformats.org/officeDocument/2006/relationships/image" Target="../media/image14.gif"/><Relationship Id="rId51" Type="http://schemas.microsoft.com/office/2007/relationships/hdphoto" Target="../media/hdphoto3.wdp"/><Relationship Id="rId72" Type="http://schemas.openxmlformats.org/officeDocument/2006/relationships/audio" Target="../media/audio17.wav"/><Relationship Id="rId3" Type="http://schemas.openxmlformats.org/officeDocument/2006/relationships/image" Target="../media/image9.png"/><Relationship Id="rId12" Type="http://schemas.openxmlformats.org/officeDocument/2006/relationships/audio" Target="../media/audio2.wav"/><Relationship Id="rId17" Type="http://schemas.openxmlformats.org/officeDocument/2006/relationships/image" Target="../media/image20.jpeg"/><Relationship Id="rId25" Type="http://schemas.openxmlformats.org/officeDocument/2006/relationships/image" Target="../media/image24.jpeg"/><Relationship Id="rId33" Type="http://schemas.openxmlformats.org/officeDocument/2006/relationships/image" Target="../media/image28.jpeg"/><Relationship Id="rId38" Type="http://schemas.openxmlformats.org/officeDocument/2006/relationships/audio" Target="../media/audio1.wav"/><Relationship Id="rId46" Type="http://schemas.openxmlformats.org/officeDocument/2006/relationships/image" Target="../media/image36.png"/><Relationship Id="rId59" Type="http://schemas.openxmlformats.org/officeDocument/2006/relationships/image" Target="../media/image43.png"/><Relationship Id="rId67" Type="http://schemas.openxmlformats.org/officeDocument/2006/relationships/image" Target="../media/image49.png"/><Relationship Id="rId20" Type="http://schemas.openxmlformats.org/officeDocument/2006/relationships/audio" Target="../media/audio6.wav"/><Relationship Id="rId41" Type="http://schemas.openxmlformats.org/officeDocument/2006/relationships/image" Target="../media/image32.jpeg"/><Relationship Id="rId54" Type="http://schemas.openxmlformats.org/officeDocument/2006/relationships/image" Target="../media/image40.png"/><Relationship Id="rId62" Type="http://schemas.microsoft.com/office/2007/relationships/hdphoto" Target="../media/hdphoto8.wdp"/><Relationship Id="rId70" Type="http://schemas.openxmlformats.org/officeDocument/2006/relationships/image" Target="../media/image52.gif"/><Relationship Id="rId75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4 - Dany Brillant - La Bohème.wav">
            <a:hlinkClick r:id="" action="ppaction://media"/>
          </p:cNvPr>
          <p:cNvPicPr>
            <a:picLocks noRot="1" noChangeAspect="1"/>
          </p:cNvPicPr>
          <p:nvPr>
            <a:wavAudioFile r:embed="rId1" name="14 - Dany Brillant - La Bohème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3" descr="C:\Users\JCL\Desktop\gif2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8125" cy="684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6563" y="1701800"/>
            <a:ext cx="3530600" cy="352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348931">
            <a:off x="5300663" y="2733675"/>
            <a:ext cx="1422400" cy="1463675"/>
          </a:xfrm>
          <a:prstGeom prst="ellipse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8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556791"/>
            <a:ext cx="4135843" cy="3816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1254125" y="909638"/>
            <a:ext cx="6624638" cy="5040312"/>
          </a:xfrm>
          <a:prstGeom prst="frame">
            <a:avLst>
              <a:gd name="adj1" fmla="val 1929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7" name="Picture 9" descr="C:\Users\JCL\Desktop\Compilation talents france bleu vol 1  2021 mp3.320kbps\1615317980_91q8xigpvel__sl1500_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701800"/>
            <a:ext cx="3629025" cy="362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JCL\Desktop\cd2.gif"/>
          <p:cNvPicPr>
            <a:picLocks noChangeAspect="1" noChangeArrowheads="1" noCrop="1"/>
          </p:cNvPicPr>
          <p:nvPr/>
        </p:nvPicPr>
        <p:blipFill>
          <a:blip r:embed="rId11">
            <a:duotone>
              <a:prstClr val="black"/>
              <a:schemeClr val="bg1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2291" y="506756"/>
            <a:ext cx="813037" cy="362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gif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8125" cy="684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331913" y="1044575"/>
            <a:ext cx="6516687" cy="477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01.   VITAA/SLIMANE - ÇA IRA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02.   CAMÉLIA JORDANA - FACILE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03.   CARLA BRUNI - QUELQUE CHOSE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04.   JEAN-LOUIS AUBERT - DU BONHEUR (EDIT)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05.   MARINA KAYE - 7 BILLION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06.   AMIR - LA FÊTE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07.   ALLIEL - CE QUI NOUS REND FOUS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08.   THE WEEKND - IN YOUR EYES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09.   LES ENFOIRÉS - A CÔTÉ DE TOI (VERSION RADIO)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10.   TROIS CAFÉS GOURMANDS - ON T'EMMÈNE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11.   CLARA LUCIANI - LA BAIE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12.   KYGO/TINA TURNER - WHAT'S LOVE GOT TO DO WITH IT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13.   LES FRANGINES - ENSEMBLE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14.   DANY BRILLANT - LA BOHÈME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15.   TOM GREGORY - FINGERTIPS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16.   DIVA FAUNE/CLAIRE DENAMUR - WOULD YOU STAND BY ME (FEAT. CLAIRE DENAMUR) (FRENCH EDIT)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17.   LEONIE/TIBZ/PHILIPPINE/LÉA PACI/TOM FRAGER/BARRY MOORE - ET TOI </a:t>
            </a:r>
          </a:p>
        </p:txBody>
      </p:sp>
      <p:sp>
        <p:nvSpPr>
          <p:cNvPr id="9" name="Cadre 8"/>
          <p:cNvSpPr/>
          <p:nvPr/>
        </p:nvSpPr>
        <p:spPr>
          <a:xfrm>
            <a:off x="1254125" y="909638"/>
            <a:ext cx="6624638" cy="5040312"/>
          </a:xfrm>
          <a:prstGeom prst="frame">
            <a:avLst>
              <a:gd name="adj1" fmla="val 192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350"/>
            <a:ext cx="9115425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40500" y="3176588"/>
            <a:ext cx="1074738" cy="223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34925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6713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56038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6" descr="C:\Users\Marie-Jose\Desktop\NUMEROS JUKEBOX NOIR\1 (FILEminimizer).jpg">
            <a:hlinkClick r:id="" action="ppaction://noaction" highlightClick="1">
              <a:snd r:embed="rId12" name="01 - Vitaa - Ça ira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Marie-Jose\Desktop\NUMEROS JUKEBOX NOIR\2 (FILEminimizer).jpg">
            <a:hlinkClick r:id="" action="ppaction://noaction" highlightClick="1">
              <a:snd r:embed="rId14" name="02 - Camélia Jordana - Facile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3" descr="C:\Users\Marie-Jose\Desktop\NUMEROS JUKEBOX NOIR\3 (FILEminimizer).jpg">
            <a:hlinkClick r:id="" action="ppaction://noaction" highlightClick="1">
              <a:snd r:embed="rId16" name="03 - Carla Bruni - Quelque chose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70998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4" descr="C:\Users\Marie-Jose\Desktop\NUMEROS JUKEBOX NOIR\4 (FILEminimizer).jpg">
            <a:hlinkClick r:id="" action="ppaction://noaction" highlightClick="1">
              <a:snd r:embed="rId18" name="04 - Jean-Louis Aubert - Du bonheur (Edit)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989388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Users\Marie-Jose\Desktop\NUMEROS JUKEBOX NOIR\5 (FILEminimizer).jpg">
            <a:hlinkClick r:id="" action="ppaction://noaction" highlightClick="1">
              <a:snd r:embed="rId20" name="05 - Marina Kaye - 7 Billion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2767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6" descr="C:\Users\Marie-Jose\Desktop\NUMEROS JUKEBOX NOIR\6 (FILEminimizer).jpg">
            <a:hlinkClick r:id="" action="ppaction://noaction" highlightClick="1">
              <a:snd r:embed="rId22" name="06 - Amir - La fête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576763"/>
            <a:ext cx="4762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7" descr="C:\Users\Marie-Jose\Desktop\NUMEROS JUKEBOX NOIR\7 (FILEminimizer).jpg">
            <a:hlinkClick r:id="" action="ppaction://noaction" highlightClick="1">
              <a:snd r:embed="rId24" name="07 - Alliel - Ce qui nous rend fous.wav"/>
            </a:hlinkClick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188" y="4889500"/>
            <a:ext cx="4413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8" descr="C:\Users\Marie-Jose\Desktop\NUMEROS JUKEBOX NOIR\8 (FILEminimizer).jpg">
            <a:hlinkClick r:id="" action="ppaction://noaction" highlightClick="1">
              <a:snd r:embed="rId26" name="08 - The Weeknd - In Your Eyes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5176838"/>
            <a:ext cx="4762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8" name="09 - Les Enfoirés - A côté de toi (Version radio)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0" descr="C:\Users\Marie-Jose\Desktop\NUMEROS JUKEBOX NOIR\10 (FILEminimizer).jpg">
            <a:hlinkClick r:id="" action="ppaction://noaction" highlightClick="1">
              <a:snd r:embed="rId30" name="10 - Trois Cafés Gourmands - On t'emmène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417888"/>
            <a:ext cx="42703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1" descr="C:\Users\Marie-Jose\Desktop\NUMEROS JUKEBOX NOIR\11 (FILEminimizer).jpg">
            <a:hlinkClick r:id="" action="ppaction://noaction" highlightClick="1">
              <a:snd r:embed="rId32" name="11 - Clara Luciani - La baie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2" descr="C:\Users\Marie-Jose\Desktop\NUMEROS JUKEBOX NOIR\12 (FILEminimizer).jpg">
            <a:hlinkClick r:id="" action="ppaction://noaction" highlightClick="1">
              <a:snd r:embed="rId34" name="12 - Kygo - What's Love Got to Do with It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3" descr="C:\Users\Marie-Jose\Desktop\NUMEROS JUKEBOX NOIR\13 (FILEminimizer).jpg">
            <a:hlinkClick r:id="" action="ppaction://noaction" highlightClick="1">
              <a:snd r:embed="rId36" name="13 - Les Frangines - Ensemble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281488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4" descr="C:\Users\Marie-Jose\Desktop\NUMEROS JUKEBOX NOIR\14 (FILEminimizer).jpg">
            <a:hlinkClick r:id="" action="ppaction://noaction" highlightClick="1">
              <a:snd r:embed="rId38" name="14 - Dany Brillant - La Bohème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576763"/>
            <a:ext cx="455613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5" descr="C:\Users\Marie-Jose\Desktop\NUMEROS JUKEBOX NOIR\15 (FILEminimizer).jpg">
            <a:hlinkClick r:id="" action="ppaction://noaction" highlightClick="1">
              <a:snd r:embed="rId40" name="15 - Tom Gregory - Fingertips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953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6" descr="C:\Users\Marie-Jose\Desktop\NUMEROS JUKEBOX NOIR\16 (FILEminimizer).jpg">
            <a:hlinkClick r:id="" action="ppaction://noaction" highlightClick="1">
              <a:snd r:embed="rId42" name="16 - Diva Faune - Would You Stand by me (feat. Claire Denamur) (French Edit)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8900"/>
            <a:ext cx="46196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8650" y="641032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75" y="6427788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46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0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5031495"/>
            <a:ext cx="722312" cy="966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4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40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3" name="Picture 2" descr="D:\SMYLET\BOUGEOIR 2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4463" y="2227263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1350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1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3910013"/>
            <a:ext cx="1473200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5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25437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1" name="Image 10"/>
          <p:cNvPicPr>
            <a:picLocks noChangeAspect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313" y="1408113"/>
            <a:ext cx="661987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Ellipse 68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6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32575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4" descr="D:\SMYLET\1 (FILEmini.jpg"/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463" y="2754313"/>
            <a:ext cx="1304925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88" y="3989388"/>
            <a:ext cx="690562" cy="201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80868" y="3340894"/>
            <a:ext cx="6858001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 bwMode="auto">
          <a:xfrm>
            <a:off x="6210300" y="3138488"/>
            <a:ext cx="366713" cy="2265362"/>
          </a:xfrm>
          <a:prstGeom prst="frame">
            <a:avLst>
              <a:gd name="adj1" fmla="val 17981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4" name="Cadre 63"/>
          <p:cNvSpPr/>
          <p:nvPr/>
        </p:nvSpPr>
        <p:spPr bwMode="auto">
          <a:xfrm>
            <a:off x="7577138" y="3138488"/>
            <a:ext cx="338137" cy="2265362"/>
          </a:xfrm>
          <a:prstGeom prst="frame">
            <a:avLst>
              <a:gd name="adj1" fmla="val 17981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975475" y="3130550"/>
            <a:ext cx="201613" cy="2282825"/>
          </a:xfrm>
          <a:prstGeom prst="frame">
            <a:avLst>
              <a:gd name="adj1" fmla="val 17981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1" name="Picture 64" descr="C:\Users\Solenn\Desktop\111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17" descr="C:\Users\Marie-Jose\Desktop\NUMEROS JUKEBOX NOIR\17 (FILEminimizer).jpg">
            <a:hlinkClick r:id="" action="ppaction://noaction" highlightClick="1">
              <a:snd r:embed="rId72" name="17 - Leonie - Et toi.wav"/>
            </a:hlinkClick>
          </p:cNvPr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9900" y="2917825"/>
            <a:ext cx="473075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9" descr="C:\Users\Jclaude\Desktop\Image1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338" y="5438775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9" descr="C:\Users\JCL\Desktop\Compilation talents france bleu vol 1  2021 mp3.320kbps\1615317980_91q8xigpvel__sl1500_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7938" y="1677988"/>
            <a:ext cx="1370012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35388" y="1562100"/>
            <a:ext cx="1535112" cy="1570038"/>
          </a:xfrm>
          <a:prstGeom prst="frame">
            <a:avLst>
              <a:gd name="adj1" fmla="val 6684"/>
            </a:avLst>
          </a:prstGeom>
          <a:blipFill dpi="0" rotWithShape="1">
            <a:blip r:embed="rId7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0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113" y="4995299"/>
            <a:ext cx="1028700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151</Words>
  <Application>Microsoft Office PowerPoint</Application>
  <PresentationFormat>Affichage à l'écran (4:3)</PresentationFormat>
  <Paragraphs>20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2025-04-04T13:42:58Z</dcterms:modified>
</cp:coreProperties>
</file>