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0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UeLZEj/8Dh9n919KjdPpw==" hashData="vctpuyr5/4++EKxCVxjC4irBc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ADFF"/>
    <a:srgbClr val="81FFFF"/>
    <a:srgbClr val="2F2FFF"/>
    <a:srgbClr val="0101FF"/>
    <a:srgbClr val="C89800"/>
    <a:srgbClr val="DDFFFF"/>
    <a:srgbClr val="0051A2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550" autoAdjust="0"/>
    <p:restoredTop sz="94660"/>
  </p:normalViewPr>
  <p:slideViewPr>
    <p:cSldViewPr>
      <p:cViewPr>
        <p:scale>
          <a:sx n="82" d="100"/>
          <a:sy n="82" d="100"/>
        </p:scale>
        <p:origin x="-1392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9AE6CE-7725-4FE0-B154-686F5A89FCE9}" type="datetimeFigureOut">
              <a:rPr lang="fr-FR"/>
              <a:pPr>
                <a:defRPr/>
              </a:pPr>
              <a:t>04/04/2025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014C13-9C7C-4D02-A6DF-D3A207C4A2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2597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B79572-E67E-4244-91A7-A078A9D1CFC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262EDC-9650-4731-9ADA-F8EE0B20331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B83EE9-8831-4E4B-8894-071CE5461B6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10A0C-09B9-41FF-A0B3-616209DE29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9272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23C04-4B7F-4400-8FCF-A69C17D1D2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386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8BDEA-5DFE-4147-A2B4-F6B9977C65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492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429EB-5CFF-4B79-B486-2F8B956BA7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9252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4F460-F8B4-43B1-A930-2DDDEE9652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060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609A5-650D-4236-9E49-A42FBF5F53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825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54978-AB04-49AD-8A25-262681103B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528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D94C8-F855-402F-B134-C972BE2B12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743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23ECE-3FBA-4F14-9948-6E51A6A1B3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3212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B8B88-EFA4-4B12-B740-9EB089DAF2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5489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8BAA4-C7CE-4F8B-9F26-2D43E44FBF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2804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bg2">
                <a:lumMod val="60000"/>
                <a:lumOff val="40000"/>
              </a:schemeClr>
            </a:gs>
            <a:gs pos="67000">
              <a:schemeClr val="accent4">
                <a:lumMod val="10000"/>
              </a:schemeClr>
            </a:gs>
            <a:gs pos="80000">
              <a:srgbClr val="5BAD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CD9FEB-B00A-47A8-84CD-A861BC04A8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microsoft.com/office/2007/relationships/hdphoto" Target="../media/hdphoto1.wdp"/><Relationship Id="rId50" Type="http://schemas.openxmlformats.org/officeDocument/2006/relationships/image" Target="../media/image38.png"/><Relationship Id="rId55" Type="http://schemas.openxmlformats.org/officeDocument/2006/relationships/image" Target="../media/image41.png"/><Relationship Id="rId63" Type="http://schemas.openxmlformats.org/officeDocument/2006/relationships/image" Target="../media/image45.png"/><Relationship Id="rId68" Type="http://schemas.openxmlformats.org/officeDocument/2006/relationships/image" Target="../media/image50.jpeg"/><Relationship Id="rId76" Type="http://schemas.openxmlformats.org/officeDocument/2006/relationships/image" Target="../media/image6.gif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48.jpeg"/><Relationship Id="rId74" Type="http://schemas.openxmlformats.org/officeDocument/2006/relationships/image" Target="../media/image55.png"/><Relationship Id="rId5" Type="http://schemas.openxmlformats.org/officeDocument/2006/relationships/image" Target="../media/image11.png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2.png"/><Relationship Id="rId61" Type="http://schemas.openxmlformats.org/officeDocument/2006/relationships/image" Target="../media/image44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9.png"/><Relationship Id="rId60" Type="http://schemas.microsoft.com/office/2007/relationships/hdphoto" Target="../media/hdphoto7.wdp"/><Relationship Id="rId65" Type="http://schemas.openxmlformats.org/officeDocument/2006/relationships/image" Target="../media/image47.png"/><Relationship Id="rId73" Type="http://schemas.openxmlformats.org/officeDocument/2006/relationships/image" Target="../media/image54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6.wav"/><Relationship Id="rId27" Type="http://schemas.openxmlformats.org/officeDocument/2006/relationships/image" Target="../media/image25.jpeg"/><Relationship Id="rId30" Type="http://schemas.openxmlformats.org/officeDocument/2006/relationships/audio" Target="../media/audio10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microsoft.com/office/2007/relationships/hdphoto" Target="../media/hdphoto5.wdp"/><Relationship Id="rId64" Type="http://schemas.openxmlformats.org/officeDocument/2006/relationships/image" Target="../media/image46.gif"/><Relationship Id="rId69" Type="http://schemas.openxmlformats.org/officeDocument/2006/relationships/image" Target="../media/image51.png"/><Relationship Id="rId77" Type="http://schemas.openxmlformats.org/officeDocument/2006/relationships/image" Target="../media/image57.png"/><Relationship Id="rId8" Type="http://schemas.openxmlformats.org/officeDocument/2006/relationships/image" Target="../media/image14.gif"/><Relationship Id="rId51" Type="http://schemas.microsoft.com/office/2007/relationships/hdphoto" Target="../media/hdphoto3.wdp"/><Relationship Id="rId72" Type="http://schemas.openxmlformats.org/officeDocument/2006/relationships/audio" Target="../media/audio17.wav"/><Relationship Id="rId3" Type="http://schemas.openxmlformats.org/officeDocument/2006/relationships/image" Target="../media/image9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png"/><Relationship Id="rId59" Type="http://schemas.openxmlformats.org/officeDocument/2006/relationships/image" Target="../media/image43.png"/><Relationship Id="rId67" Type="http://schemas.openxmlformats.org/officeDocument/2006/relationships/image" Target="../media/image49.png"/><Relationship Id="rId20" Type="http://schemas.openxmlformats.org/officeDocument/2006/relationships/audio" Target="../media/audio5.wav"/><Relationship Id="rId41" Type="http://schemas.openxmlformats.org/officeDocument/2006/relationships/image" Target="../media/image32.jpeg"/><Relationship Id="rId54" Type="http://schemas.openxmlformats.org/officeDocument/2006/relationships/image" Target="../media/image40.png"/><Relationship Id="rId62" Type="http://schemas.microsoft.com/office/2007/relationships/hdphoto" Target="../media/hdphoto8.wdp"/><Relationship Id="rId70" Type="http://schemas.openxmlformats.org/officeDocument/2006/relationships/image" Target="../media/image52.gif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 - Patrick Bruel - Le fil (Version originale).wav">
            <a:hlinkClick r:id="" action="ppaction://media"/>
          </p:cNvPr>
          <p:cNvPicPr>
            <a:picLocks noRot="1" noChangeAspect="1"/>
          </p:cNvPicPr>
          <p:nvPr>
            <a:wavAudioFile r:embed="rId1" name="03 - Patrick Bruel - Le fil (Version originale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gif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1"/>
            <a:ext cx="4135843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1800"/>
            <a:ext cx="36290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JCL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566" y="457367"/>
            <a:ext cx="800100" cy="37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if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331913" y="1412875"/>
            <a:ext cx="6516687" cy="437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  PATRICK FIORI/FLORENT PAGNY - J'Y VAIS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  VIANNEY - BEAU-PAPA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  PATRICK BRUEL - LE FIL (VERSION ORIGINALE)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  BÉNABAR - TOUS LES DIVORCÉS (MONSIEUR C. REMIX)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  CLAUDIO CAPÉO - VIA CON ME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  AMEL BENT/IMEN ES - JUSQU'AU BOUT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  KYLIE MINOGUE - MAGIC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  BOULEVARD DES AIRS/L.E.J - EMMÈNE-MOI (FEAT. L.E.J)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  LOUANE - DONNE-MOI TON CŒUR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  JULIEN DORÉ - LA FIÈVRE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  BENJAMIN BIOLAY - COMMENT EST TA PEINE ?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  CALOGERO - LA RUMEUR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  LEWIS CAPALDI - BEFORE YOU GO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  CHRISTOPHE MAÉ/YOUSSOU N'DOUR - L'OURS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  NOÉ PRESZOW - À NOUS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  GREGORY PORTER - REVIVAL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  ANTOINE ELIE - PARADIS </a:t>
            </a:r>
          </a:p>
        </p:txBody>
      </p:sp>
      <p:sp>
        <p:nvSpPr>
          <p:cNvPr id="9" name="Cadre 8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Patrick Fiori - J'y vai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Vianney - beau-papa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Patrick Bruel - Le fil (Version original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Bénabar - Tous les divorcés (Monsieur C. Remix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Claudio Capéo - Via con m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Amel Bent - Jusqu'au bout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Kylie Minogue - Magic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Boulevard des Airs - Emmène-moi (feat. L.E.J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Louane - Donne-moi ton cœ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Julien Doré - La fièvr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Benjamin Biolay - Comment est ta peine _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Calogero - La rume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ewis Capaldi - Before You Go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Christophe Maé - L'our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Noé Preszow - À nou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Gregory Porter - Revival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872251"/>
            <a:ext cx="841375" cy="112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7 - Antoine Elie - Paradis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958" y="1677988"/>
            <a:ext cx="1369817" cy="1369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863131"/>
            <a:ext cx="1111250" cy="1014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2025-04-04T13:41:13Z</dcterms:modified>
</cp:coreProperties>
</file>