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71" r:id="rId4"/>
    <p:sldId id="272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57" r:id="rId19"/>
    <p:sldId id="273" r:id="rId20"/>
    <p:sldId id="274" r:id="rId21"/>
    <p:sldId id="275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842" autoAdjust="0"/>
    <p:restoredTop sz="94660"/>
  </p:normalViewPr>
  <p:slideViewPr>
    <p:cSldViewPr snapToGrid="0">
      <p:cViewPr varScale="1">
        <p:scale>
          <a:sx n="63" d="100"/>
          <a:sy n="63" d="100"/>
        </p:scale>
        <p:origin x="96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10/04/2025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10/04/2025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herbe&#10;&#10;Le contenu généré par l’IA peut être incorrect.">
            <a:extLst>
              <a:ext uri="{FF2B5EF4-FFF2-40B4-BE49-F238E27FC236}">
                <a16:creationId xmlns:a16="http://schemas.microsoft.com/office/drawing/2014/main" id="{241C91A5-9C56-B6FF-1DA6-3B03E6395E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2677" y="189000"/>
            <a:ext cx="9746645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930AD2-4CD3-B885-B238-CDF0C2CCE94A}"/>
              </a:ext>
            </a:extLst>
          </p:cNvPr>
          <p:cNvSpPr txBox="1"/>
          <p:nvPr/>
        </p:nvSpPr>
        <p:spPr>
          <a:xfrm>
            <a:off x="5254752" y="189000"/>
            <a:ext cx="7656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/>
              <a:t>Poët</a:t>
            </a:r>
            <a:r>
              <a:rPr lang="fr-FR" sz="2800" b="1" dirty="0"/>
              <a:t> Laval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4439BC38-5788-CFCF-D3C7-F2E33C69673A}"/>
              </a:ext>
            </a:extLst>
          </p:cNvPr>
          <p:cNvSpPr txBox="1"/>
          <p:nvPr/>
        </p:nvSpPr>
        <p:spPr>
          <a:xfrm>
            <a:off x="2199707" y="600561"/>
            <a:ext cx="120423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en Drôme provençale : authentique et sauvage.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  <p:sndAc>
          <p:stSnd loop="1">
            <p:snd r:embed="rId2" name="Danse Provençale - Gavotte.wav"/>
          </p:stSnd>
        </p:sndAc>
      </p:transition>
    </mc:Choice>
    <mc:Fallback xmlns="">
      <p:transition spd="slow" advClick="0" advTm="9000">
        <p:fade/>
        <p:sndAc>
          <p:stSnd loop="1">
            <p:snd r:embed="rId4" name="Danse Provençale - Gavott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Ruines&#10;&#10;Le contenu généré par l’IA peut être incorrect.">
            <a:extLst>
              <a:ext uri="{FF2B5EF4-FFF2-40B4-BE49-F238E27FC236}">
                <a16:creationId xmlns:a16="http://schemas.microsoft.com/office/drawing/2014/main" id="{22164F37-DC0A-35EC-F722-057649E3F7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304" y="850499"/>
            <a:ext cx="6876000" cy="5157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C03AACF-8441-50FE-2151-5CCE7A323608}"/>
              </a:ext>
            </a:extLst>
          </p:cNvPr>
          <p:cNvSpPr txBox="1"/>
          <p:nvPr/>
        </p:nvSpPr>
        <p:spPr>
          <a:xfrm>
            <a:off x="2633472" y="6007499"/>
            <a:ext cx="6571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chemeClr val="bg1"/>
                </a:solidFill>
              </a:rPr>
              <a:t>Poët</a:t>
            </a:r>
            <a:r>
              <a:rPr lang="fr-FR" sz="2400" b="1" dirty="0">
                <a:solidFill>
                  <a:schemeClr val="bg1"/>
                </a:solidFill>
              </a:rPr>
              <a:t> -Laval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01906950-8357-192C-CEB7-52063073743A}"/>
              </a:ext>
            </a:extLst>
          </p:cNvPr>
          <p:cNvSpPr txBox="1"/>
          <p:nvPr/>
        </p:nvSpPr>
        <p:spPr>
          <a:xfrm>
            <a:off x="7278336" y="2403151"/>
            <a:ext cx="47064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 </a:t>
            </a:r>
            <a:r>
              <a:rPr lang="fr-FR" sz="2800" b="1" dirty="0" err="1">
                <a:solidFill>
                  <a:schemeClr val="bg1"/>
                </a:solidFill>
              </a:rPr>
              <a:t>Poët</a:t>
            </a:r>
            <a:r>
              <a:rPr lang="fr-FR" sz="2800" b="1" dirty="0">
                <a:solidFill>
                  <a:schemeClr val="bg1"/>
                </a:solidFill>
              </a:rPr>
              <a:t>-Laval est une commune française située dans le département de la Drôme en région Auvergne-Rhône-Alpes.</a:t>
            </a:r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ierre, Mur de pierre&#10;&#10;Le contenu généré par l’IA peut être incorrect.">
            <a:extLst>
              <a:ext uri="{FF2B5EF4-FFF2-40B4-BE49-F238E27FC236}">
                <a16:creationId xmlns:a16="http://schemas.microsoft.com/office/drawing/2014/main" id="{EE2B7454-DB92-CDCA-2816-09334AA669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61" y="189000"/>
            <a:ext cx="4858477" cy="64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C44310-6C55-57F2-6255-CB0FD34E84B7}"/>
              </a:ext>
            </a:extLst>
          </p:cNvPr>
          <p:cNvSpPr txBox="1"/>
          <p:nvPr/>
        </p:nvSpPr>
        <p:spPr>
          <a:xfrm>
            <a:off x="4413503" y="189000"/>
            <a:ext cx="33649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rue du Petit Portail au Vieux Village.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noir et blanc, plein air, château&#10;&#10;Le contenu généré par l’IA peut être incorrect.">
            <a:extLst>
              <a:ext uri="{FF2B5EF4-FFF2-40B4-BE49-F238E27FC236}">
                <a16:creationId xmlns:a16="http://schemas.microsoft.com/office/drawing/2014/main" id="{96AAD034-5F0B-9CE0-6CE2-C178AB9170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820" y="189000"/>
            <a:ext cx="8202119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C4A214-AD28-D7D7-FB28-5633778A600B}"/>
              </a:ext>
            </a:extLst>
          </p:cNvPr>
          <p:cNvSpPr txBox="1"/>
          <p:nvPr/>
        </p:nvSpPr>
        <p:spPr>
          <a:xfrm>
            <a:off x="8192964" y="4730008"/>
            <a:ext cx="36332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 Le </a:t>
            </a:r>
            <a:r>
              <a:rPr lang="fr-FR" sz="2400" b="1" dirty="0" err="1">
                <a:solidFill>
                  <a:schemeClr val="bg1"/>
                </a:solidFill>
              </a:rPr>
              <a:t>Poët</a:t>
            </a:r>
            <a:r>
              <a:rPr lang="fr-FR" sz="2400" b="1" dirty="0">
                <a:solidFill>
                  <a:schemeClr val="bg1"/>
                </a:solidFill>
              </a:rPr>
              <a:t> Laval vu de l'est, photo réalisation par Paul </a:t>
            </a:r>
            <a:r>
              <a:rPr lang="fr-FR" sz="2400" b="1" dirty="0" err="1">
                <a:solidFill>
                  <a:schemeClr val="bg1"/>
                </a:solidFill>
              </a:rPr>
              <a:t>Duseigneur</a:t>
            </a:r>
            <a:r>
              <a:rPr lang="fr-FR" sz="2400" b="1" dirty="0">
                <a:solidFill>
                  <a:schemeClr val="bg1"/>
                </a:solidFill>
              </a:rPr>
              <a:t> entre 1855 et 1875 et disponible sur Gallica</a:t>
            </a: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ciel, horloge&#10;&#10;Le contenu généré par l’IA peut être incorrect.">
            <a:extLst>
              <a:ext uri="{FF2B5EF4-FFF2-40B4-BE49-F238E27FC236}">
                <a16:creationId xmlns:a16="http://schemas.microsoft.com/office/drawing/2014/main" id="{B2B32AB5-6CC5-E7B1-81C3-E063D91B32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4144" y="369000"/>
            <a:ext cx="8160000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FE4608-4CBD-E878-0D89-E26199D6E594}"/>
              </a:ext>
            </a:extLst>
          </p:cNvPr>
          <p:cNvSpPr txBox="1"/>
          <p:nvPr/>
        </p:nvSpPr>
        <p:spPr>
          <a:xfrm>
            <a:off x="4401312" y="6103343"/>
            <a:ext cx="54376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Mairie du Poët Laval.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Ruines&#10;&#10;Le contenu généré par l’IA peut être incorrect.">
            <a:extLst>
              <a:ext uri="{FF2B5EF4-FFF2-40B4-BE49-F238E27FC236}">
                <a16:creationId xmlns:a16="http://schemas.microsoft.com/office/drawing/2014/main" id="{004E9459-2377-531D-8D8C-1E884206A7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7289" y="369000"/>
            <a:ext cx="9215990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2C5148-EAD9-084F-9407-925FD79D8584}"/>
              </a:ext>
            </a:extLst>
          </p:cNvPr>
          <p:cNvSpPr txBox="1"/>
          <p:nvPr/>
        </p:nvSpPr>
        <p:spPr>
          <a:xfrm>
            <a:off x="682752" y="3645408"/>
            <a:ext cx="2255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Fenêtre gothique du donjon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Ruines&#10;&#10;Le contenu généré par l’IA peut être incorrect.">
            <a:extLst>
              <a:ext uri="{FF2B5EF4-FFF2-40B4-BE49-F238E27FC236}">
                <a16:creationId xmlns:a16="http://schemas.microsoft.com/office/drawing/2014/main" id="{D8D74BC0-C9E7-B746-FD44-7DA86F2BD4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448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C6D7D3-DE81-0792-253E-5941657CE583}"/>
              </a:ext>
            </a:extLst>
          </p:cNvPr>
          <p:cNvSpPr txBox="1"/>
          <p:nvPr/>
        </p:nvSpPr>
        <p:spPr>
          <a:xfrm>
            <a:off x="9095232" y="3584448"/>
            <a:ext cx="3096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chapelle au pied du donjon.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lante&#10;&#10;Le contenu généré par l’IA peut être incorrect.">
            <a:extLst>
              <a:ext uri="{FF2B5EF4-FFF2-40B4-BE49-F238E27FC236}">
                <a16:creationId xmlns:a16="http://schemas.microsoft.com/office/drawing/2014/main" id="{F0BE65C5-E173-6A76-3536-3D7E0AF130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4240" y="189000"/>
            <a:ext cx="4858535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268F2C-BD6A-BCED-98C1-7CDB2CF6429A}"/>
              </a:ext>
            </a:extLst>
          </p:cNvPr>
          <p:cNvSpPr txBox="1"/>
          <p:nvPr/>
        </p:nvSpPr>
        <p:spPr>
          <a:xfrm>
            <a:off x="146304" y="3755136"/>
            <a:ext cx="30236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: Ancien temple protestant , (Musée )</a:t>
            </a:r>
          </a:p>
        </p:txBody>
      </p:sp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enêtre&#10;&#10;Le contenu généré par l’IA peut être incorrect.">
            <a:extLst>
              <a:ext uri="{FF2B5EF4-FFF2-40B4-BE49-F238E27FC236}">
                <a16:creationId xmlns:a16="http://schemas.microsoft.com/office/drawing/2014/main" id="{EFB7B17E-6B77-7DF9-7FAA-52702E9CF3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6964" y="189000"/>
            <a:ext cx="4338071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B8E243-526C-5371-9DA0-3D28AC405516}"/>
              </a:ext>
            </a:extLst>
          </p:cNvPr>
          <p:cNvSpPr txBox="1"/>
          <p:nvPr/>
        </p:nvSpPr>
        <p:spPr>
          <a:xfrm>
            <a:off x="4876800" y="6207335"/>
            <a:ext cx="3243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Entrée du musée.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meubles, maison&#10;&#10;Le contenu généré par l’IA peut être incorrect.">
            <a:extLst>
              <a:ext uri="{FF2B5EF4-FFF2-40B4-BE49-F238E27FC236}">
                <a16:creationId xmlns:a16="http://schemas.microsoft.com/office/drawing/2014/main" id="{96540B14-CC8E-78D6-8BC6-26971DBB28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214" y="279000"/>
            <a:ext cx="9409572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DDDC340A-0861-DBD2-08B0-17A3C5BB2D00}"/>
              </a:ext>
            </a:extLst>
          </p:cNvPr>
          <p:cNvSpPr txBox="1"/>
          <p:nvPr/>
        </p:nvSpPr>
        <p:spPr>
          <a:xfrm>
            <a:off x="1391214" y="6209668"/>
            <a:ext cx="195072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Intérieur.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meubles, intérieur, table&#10;&#10;Le contenu généré par l’IA peut être incorrect.">
            <a:extLst>
              <a:ext uri="{FF2B5EF4-FFF2-40B4-BE49-F238E27FC236}">
                <a16:creationId xmlns:a16="http://schemas.microsoft.com/office/drawing/2014/main" id="{6612FE64-6924-CAA9-774E-7028A0DDEF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214" y="279000"/>
            <a:ext cx="9409572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A0D382-E0B6-748D-3581-2EBD1568891E}"/>
              </a:ext>
            </a:extLst>
          </p:cNvPr>
          <p:cNvSpPr txBox="1"/>
          <p:nvPr/>
        </p:nvSpPr>
        <p:spPr>
          <a:xfrm>
            <a:off x="9546336" y="6192720"/>
            <a:ext cx="3889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Chaire.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ruine&#10;&#10;Le contenu généré par l’IA peut être incorrect.">
            <a:extLst>
              <a:ext uri="{FF2B5EF4-FFF2-40B4-BE49-F238E27FC236}">
                <a16:creationId xmlns:a16="http://schemas.microsoft.com/office/drawing/2014/main" id="{228274D6-8229-5087-F8BF-B1E5B237CF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2472" y="279000"/>
            <a:ext cx="9487055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71A43F5-51FA-B5CA-9DAC-57559D5BA4EC}"/>
              </a:ext>
            </a:extLst>
          </p:cNvPr>
          <p:cNvSpPr txBox="1"/>
          <p:nvPr/>
        </p:nvSpPr>
        <p:spPr>
          <a:xfrm>
            <a:off x="3828288" y="6192011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sur la chapelle et le château.</a:t>
            </a:r>
          </a:p>
        </p:txBody>
      </p:sp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D5DA1DA3-3FC6-43F7-9C1D-6E2B5369AA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8033" y="279000"/>
            <a:ext cx="4732398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656851-BED3-A770-21A1-29E7C220EE1F}"/>
              </a:ext>
            </a:extLst>
          </p:cNvPr>
          <p:cNvSpPr txBox="1"/>
          <p:nvPr/>
        </p:nvSpPr>
        <p:spPr>
          <a:xfrm>
            <a:off x="8445793" y="3758184"/>
            <a:ext cx="4435055" cy="472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Vue sur le donjon.</a:t>
            </a:r>
          </a:p>
        </p:txBody>
      </p:sp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Le contenu généré par l’IA peut être incorrect.">
            <a:extLst>
              <a:ext uri="{FF2B5EF4-FFF2-40B4-BE49-F238E27FC236}">
                <a16:creationId xmlns:a16="http://schemas.microsoft.com/office/drawing/2014/main" id="{0077C9C5-B64A-E499-E3F3-C3BF38733A0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0618" y="279000"/>
            <a:ext cx="8270763" cy="630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7D1F78-75CD-C36A-179A-9249E19D2D3A}"/>
              </a:ext>
            </a:extLst>
          </p:cNvPr>
          <p:cNvSpPr txBox="1"/>
          <p:nvPr/>
        </p:nvSpPr>
        <p:spPr>
          <a:xfrm>
            <a:off x="5010912" y="6103512"/>
            <a:ext cx="4340352" cy="475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Au pied du donjon.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bâtiment&#10;&#10;Le contenu généré par l’IA peut être incorrect.">
            <a:extLst>
              <a:ext uri="{FF2B5EF4-FFF2-40B4-BE49-F238E27FC236}">
                <a16:creationId xmlns:a16="http://schemas.microsoft.com/office/drawing/2014/main" id="{9CA8C4DA-1096-BE0F-8FBC-37DFA341DB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8006" y="369000"/>
            <a:ext cx="9215988" cy="61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06C7C1-E017-F419-004A-F190A76A13DC}"/>
              </a:ext>
            </a:extLst>
          </p:cNvPr>
          <p:cNvSpPr txBox="1"/>
          <p:nvPr/>
        </p:nvSpPr>
        <p:spPr>
          <a:xfrm>
            <a:off x="4791456" y="6090538"/>
            <a:ext cx="4669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Ancien bassin.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fenêtre, plein air, bâtiment&#10;&#10;Le contenu généré par l’IA peut être incorrect.">
            <a:extLst>
              <a:ext uri="{FF2B5EF4-FFF2-40B4-BE49-F238E27FC236}">
                <a16:creationId xmlns:a16="http://schemas.microsoft.com/office/drawing/2014/main" id="{06D917A9-5A1C-42F8-5DE3-F6EDF0574E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1945" y="279000"/>
            <a:ext cx="9487055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7D3C32-B0EA-D3D9-F1B7-66569B3F9CA5}"/>
              </a:ext>
            </a:extLst>
          </p:cNvPr>
          <p:cNvSpPr txBox="1"/>
          <p:nvPr/>
        </p:nvSpPr>
        <p:spPr>
          <a:xfrm>
            <a:off x="743712" y="3535680"/>
            <a:ext cx="2133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vieille maison du village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plante&#10;&#10;Le contenu généré par l’IA peut être incorrect.">
            <a:extLst>
              <a:ext uri="{FF2B5EF4-FFF2-40B4-BE49-F238E27FC236}">
                <a16:creationId xmlns:a16="http://schemas.microsoft.com/office/drawing/2014/main" id="{8CC231BD-9828-77A1-FE5B-1A90BBC694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3176" y="189000"/>
            <a:ext cx="4305648" cy="64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6F31CD-42C9-4673-6154-C9C80DE6D994}"/>
              </a:ext>
            </a:extLst>
          </p:cNvPr>
          <p:cNvSpPr txBox="1"/>
          <p:nvPr/>
        </p:nvSpPr>
        <p:spPr>
          <a:xfrm>
            <a:off x="4767072" y="189000"/>
            <a:ext cx="375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Escalier ancien.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uines, bâtiment, ciel&#10;&#10;Le contenu généré par l’IA peut être incorrect.">
            <a:extLst>
              <a:ext uri="{FF2B5EF4-FFF2-40B4-BE49-F238E27FC236}">
                <a16:creationId xmlns:a16="http://schemas.microsoft.com/office/drawing/2014/main" id="{3B7C1D78-985D-8599-7A10-F9D5DE375A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2472" y="305615"/>
            <a:ext cx="9487055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EF2847-61E4-2066-28E3-5540A5608F88}"/>
              </a:ext>
            </a:extLst>
          </p:cNvPr>
          <p:cNvSpPr txBox="1"/>
          <p:nvPr/>
        </p:nvSpPr>
        <p:spPr>
          <a:xfrm>
            <a:off x="3931919" y="252385"/>
            <a:ext cx="4328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/>
              <a:t>La terrasse du Centre d'art.</a:t>
            </a:r>
            <a:endParaRPr lang="fr-FR" sz="2400" b="1" i="1" dirty="0"/>
          </a:p>
        </p:txBody>
      </p:sp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ciel, montagne, Ruines&#10;&#10;Le contenu généré par l’IA peut être incorrect.">
            <a:extLst>
              <a:ext uri="{FF2B5EF4-FFF2-40B4-BE49-F238E27FC236}">
                <a16:creationId xmlns:a16="http://schemas.microsoft.com/office/drawing/2014/main" id="{ED7E0BA6-A4D8-AFB7-237E-8CC0A8ACD4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000" y="1089000"/>
            <a:ext cx="11700000" cy="46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Mur de pierre, Ruines&#10;&#10;Le contenu généré par l’IA peut être incorrect.">
            <a:extLst>
              <a:ext uri="{FF2B5EF4-FFF2-40B4-BE49-F238E27FC236}">
                <a16:creationId xmlns:a16="http://schemas.microsoft.com/office/drawing/2014/main" id="{7720ED19-3546-6FFC-DBE2-79CD72F3AE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196" y="245456"/>
            <a:ext cx="7529760" cy="302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bâtiment, arbre, Ruines&#10;&#10;Le contenu généré par l’IA peut être incorrect.">
            <a:extLst>
              <a:ext uri="{FF2B5EF4-FFF2-40B4-BE49-F238E27FC236}">
                <a16:creationId xmlns:a16="http://schemas.microsoft.com/office/drawing/2014/main" id="{CA1E6BF7-B27C-F771-2745-862546238FC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5840" y="3717544"/>
            <a:ext cx="6948000" cy="2895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montagne&#10;&#10;Le contenu généré par l’IA peut être incorrect.">
            <a:extLst>
              <a:ext uri="{FF2B5EF4-FFF2-40B4-BE49-F238E27FC236}">
                <a16:creationId xmlns:a16="http://schemas.microsoft.com/office/drawing/2014/main" id="{D6FAA5F9-ACB7-09AC-D48A-918F0932C1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488" y="3328416"/>
            <a:ext cx="5256000" cy="295761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E611C2-DD3E-C372-8C53-9AFF17BEDD62}"/>
              </a:ext>
            </a:extLst>
          </p:cNvPr>
          <p:cNvSpPr txBox="1"/>
          <p:nvPr/>
        </p:nvSpPr>
        <p:spPr>
          <a:xfrm>
            <a:off x="1389888" y="1859863"/>
            <a:ext cx="54376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vers Serre-Gros et le trou du furet au dessus de le </a:t>
            </a:r>
            <a:r>
              <a:rPr lang="fr-FR" sz="2400" b="1" dirty="0" err="1">
                <a:solidFill>
                  <a:schemeClr val="bg1"/>
                </a:solidFill>
              </a:rPr>
              <a:t>Poët</a:t>
            </a:r>
            <a:r>
              <a:rPr lang="fr-FR" sz="2400" b="1" dirty="0">
                <a:solidFill>
                  <a:schemeClr val="bg1"/>
                </a:solidFill>
              </a:rPr>
              <a:t>-Laval</a:t>
            </a:r>
          </a:p>
        </p:txBody>
      </p:sp>
      <p:pic>
        <p:nvPicPr>
          <p:cNvPr id="6" name="Image 5" descr="Une image contenant plein air, bâtiment, ciel, Ruines&#10;&#10;Le contenu généré par l’IA peut être incorrect.">
            <a:extLst>
              <a:ext uri="{FF2B5EF4-FFF2-40B4-BE49-F238E27FC236}">
                <a16:creationId xmlns:a16="http://schemas.microsoft.com/office/drawing/2014/main" id="{0741AAFE-56CF-B289-2D54-9CEF2188A6A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8100" y="452448"/>
            <a:ext cx="4693911" cy="313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bâtiment&#10;&#10;Le contenu généré par l’IA peut être incorrect.">
            <a:extLst>
              <a:ext uri="{FF2B5EF4-FFF2-40B4-BE49-F238E27FC236}">
                <a16:creationId xmlns:a16="http://schemas.microsoft.com/office/drawing/2014/main" id="{E0807DCF-8BB2-2424-DBD7-C054EC82EB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351" y="329184"/>
            <a:ext cx="5220000" cy="293735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Ruines, plante&#10;&#10;Le contenu généré par l’IA peut être incorrect.">
            <a:extLst>
              <a:ext uri="{FF2B5EF4-FFF2-40B4-BE49-F238E27FC236}">
                <a16:creationId xmlns:a16="http://schemas.microsoft.com/office/drawing/2014/main" id="{9B7E5496-A4E1-4839-5BF6-E695D41A05E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4406" y="3565200"/>
            <a:ext cx="4478099" cy="298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ot de fleurs, plante d’intérieur&#10;&#10;Le contenu généré par l’IA peut être incorrect.">
            <a:extLst>
              <a:ext uri="{FF2B5EF4-FFF2-40B4-BE49-F238E27FC236}">
                <a16:creationId xmlns:a16="http://schemas.microsoft.com/office/drawing/2014/main" id="{E4E143F4-8B68-3A83-4ABA-F0ECBC5AA8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646" y="3619270"/>
            <a:ext cx="4500000" cy="300260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plante, Station de montagne&#10;&#10;Le contenu généré par l’IA peut être incorrect.">
            <a:extLst>
              <a:ext uri="{FF2B5EF4-FFF2-40B4-BE49-F238E27FC236}">
                <a16:creationId xmlns:a16="http://schemas.microsoft.com/office/drawing/2014/main" id="{12873F23-5E88-5089-BB71-3A6DFB96029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5124" y="368808"/>
            <a:ext cx="4424586" cy="2952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égion montagneuse, nature&#10;&#10;Le contenu généré par l’IA peut être incorrect.">
            <a:extLst>
              <a:ext uri="{FF2B5EF4-FFF2-40B4-BE49-F238E27FC236}">
                <a16:creationId xmlns:a16="http://schemas.microsoft.com/office/drawing/2014/main" id="{277D7552-ABCE-34B4-3745-30FFA371C4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46" y="405000"/>
            <a:ext cx="4029238" cy="302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Ruines, ciel&#10;&#10;Le contenu généré par l’IA peut être incorrect.">
            <a:extLst>
              <a:ext uri="{FF2B5EF4-FFF2-40B4-BE49-F238E27FC236}">
                <a16:creationId xmlns:a16="http://schemas.microsoft.com/office/drawing/2014/main" id="{2122F9E6-2AA9-2E9A-F2F7-7C00917E00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5454" y="3429000"/>
            <a:ext cx="4572000" cy="304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lante&#10;&#10;Le contenu généré par l’IA peut être incorrect.">
            <a:extLst>
              <a:ext uri="{FF2B5EF4-FFF2-40B4-BE49-F238E27FC236}">
                <a16:creationId xmlns:a16="http://schemas.microsoft.com/office/drawing/2014/main" id="{691E2432-3C51-8E07-8BFA-2BFF74FB78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897" y="3550920"/>
            <a:ext cx="4572000" cy="3048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plante, ciel&#10;&#10;Le contenu généré par l’IA peut être incorrect.">
            <a:extLst>
              <a:ext uri="{FF2B5EF4-FFF2-40B4-BE49-F238E27FC236}">
                <a16:creationId xmlns:a16="http://schemas.microsoft.com/office/drawing/2014/main" id="{84CEF177-6FAE-9F2F-89B8-328290B0F1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7872" y="246888"/>
            <a:ext cx="4572000" cy="3048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nc, plante&#10;&#10;Le contenu généré par l’IA peut être incorrect.">
            <a:extLst>
              <a:ext uri="{FF2B5EF4-FFF2-40B4-BE49-F238E27FC236}">
                <a16:creationId xmlns:a16="http://schemas.microsoft.com/office/drawing/2014/main" id="{8CF8B5A5-CDBF-F17A-B9F6-7C2519A81B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240" y="381000"/>
            <a:ext cx="4572000" cy="304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5D3752EA-6610-EDDA-DDC9-B4AF100B14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3760" y="3429000"/>
            <a:ext cx="4572000" cy="304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âtiment, pierre&#10;&#10;Le contenu généré par l’IA peut être incorrect.">
            <a:extLst>
              <a:ext uri="{FF2B5EF4-FFF2-40B4-BE49-F238E27FC236}">
                <a16:creationId xmlns:a16="http://schemas.microsoft.com/office/drawing/2014/main" id="{E1191F40-F937-9E00-F6FD-A4A6FCF813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472" y="3538728"/>
            <a:ext cx="4572000" cy="304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intérieur, mur, baignoire, fenêtre&#10;&#10;Le contenu généré par l’IA peut être incorrect.">
            <a:extLst>
              <a:ext uri="{FF2B5EF4-FFF2-40B4-BE49-F238E27FC236}">
                <a16:creationId xmlns:a16="http://schemas.microsoft.com/office/drawing/2014/main" id="{89280B28-696C-7FA8-1D88-46E3A361F67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72530" y="334709"/>
            <a:ext cx="4572000" cy="33107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able, plante, chaise&#10;&#10;Le contenu généré par l’IA peut être incorrect.">
            <a:extLst>
              <a:ext uri="{FF2B5EF4-FFF2-40B4-BE49-F238E27FC236}">
                <a16:creationId xmlns:a16="http://schemas.microsoft.com/office/drawing/2014/main" id="{BC6407DD-AA9A-5F25-1C6D-D9723A4A25B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898"/>
          <a:stretch/>
        </p:blipFill>
        <p:spPr>
          <a:xfrm>
            <a:off x="312039" y="314134"/>
            <a:ext cx="4667250" cy="302952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fenêtre, pot de fleurs&#10;&#10;Le contenu généré par l’IA peut être incorrect.">
            <a:extLst>
              <a:ext uri="{FF2B5EF4-FFF2-40B4-BE49-F238E27FC236}">
                <a16:creationId xmlns:a16="http://schemas.microsoft.com/office/drawing/2014/main" id="{CADA33C7-0285-E4F9-00DF-F4C1348A36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35952" y="3514344"/>
            <a:ext cx="4572000" cy="304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porte&#10;&#10;Le contenu généré par l’IA peut être incorrect.">
            <a:extLst>
              <a:ext uri="{FF2B5EF4-FFF2-40B4-BE49-F238E27FC236}">
                <a16:creationId xmlns:a16="http://schemas.microsoft.com/office/drawing/2014/main" id="{B28B6039-290D-32D0-E46E-C437019B88D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5008" y="3526536"/>
            <a:ext cx="4572000" cy="297065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meubles, intérieur, table, mur&#10;&#10;Le contenu généré par l’IA peut être incorrect.">
            <a:extLst>
              <a:ext uri="{FF2B5EF4-FFF2-40B4-BE49-F238E27FC236}">
                <a16:creationId xmlns:a16="http://schemas.microsoft.com/office/drawing/2014/main" id="{069DBFD3-1685-E1CD-8D78-0CBB3497099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84720" y="348615"/>
            <a:ext cx="4572000" cy="297065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Ruines&#10;&#10;Le contenu généré par l’IA peut être incorrect.">
            <a:extLst>
              <a:ext uri="{FF2B5EF4-FFF2-40B4-BE49-F238E27FC236}">
                <a16:creationId xmlns:a16="http://schemas.microsoft.com/office/drawing/2014/main" id="{F5479DFE-3BE5-FB56-26E5-FED4F9794F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144" y="1449679"/>
            <a:ext cx="6720000" cy="50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7D1B43-2D36-6A75-94B5-86F68CD982E7}"/>
              </a:ext>
            </a:extLst>
          </p:cNvPr>
          <p:cNvSpPr txBox="1"/>
          <p:nvPr/>
        </p:nvSpPr>
        <p:spPr>
          <a:xfrm>
            <a:off x="182880" y="158496"/>
            <a:ext cx="75956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Sur la suggestion De </a:t>
            </a:r>
            <a:r>
              <a:rPr lang="fr-FR" sz="2400" b="1" dirty="0" err="1">
                <a:solidFill>
                  <a:schemeClr val="bg1"/>
                </a:solidFill>
              </a:rPr>
              <a:t>JackDidier</a:t>
            </a:r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Lorient Vous A Présenté la commune de </a:t>
            </a:r>
            <a:r>
              <a:rPr lang="fr-FR" sz="2400" b="1" dirty="0" err="1">
                <a:solidFill>
                  <a:schemeClr val="bg1"/>
                </a:solidFill>
              </a:rPr>
              <a:t>Poët</a:t>
            </a:r>
            <a:r>
              <a:rPr lang="fr-FR" sz="2400" b="1" dirty="0">
                <a:solidFill>
                  <a:schemeClr val="bg1"/>
                </a:solidFill>
              </a:rPr>
              <a:t> –Laval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A4B0464-BFA9-2187-D24B-56BBBC6621A0}"/>
              </a:ext>
            </a:extLst>
          </p:cNvPr>
          <p:cNvSpPr txBox="1"/>
          <p:nvPr/>
        </p:nvSpPr>
        <p:spPr>
          <a:xfrm>
            <a:off x="2753239" y="891957"/>
            <a:ext cx="5235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Drôme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B75FBD1D-B733-3E3F-3A3E-5D3B416911DD}"/>
              </a:ext>
            </a:extLst>
          </p:cNvPr>
          <p:cNvSpPr txBox="1"/>
          <p:nvPr/>
        </p:nvSpPr>
        <p:spPr>
          <a:xfrm>
            <a:off x="7376160" y="2793599"/>
            <a:ext cx="46329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conveyor dir="l"/>
      </p:transition>
    </mc:Choice>
    <mc:Fallback xmlns=""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166</Words>
  <Application>Microsoft Office PowerPoint</Application>
  <PresentationFormat>Grand écran</PresentationFormat>
  <Paragraphs>29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2025-02-28T10:54:19Z</dcterms:created>
  <dcterms:modified xsi:type="dcterms:W3CDTF">2025-04-10T07:18:46Z</dcterms:modified>
</cp:coreProperties>
</file>