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4" r:id="rId10"/>
    <p:sldId id="266" r:id="rId11"/>
    <p:sldId id="265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38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56D94949-910B-5D41-A68D-56F9B4C1C7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600" y="171000"/>
            <a:ext cx="9800800" cy="651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04C1F0-7EC4-6D46-F2CF-B5A5C99CBA57}"/>
              </a:ext>
            </a:extLst>
          </p:cNvPr>
          <p:cNvSpPr txBox="1"/>
          <p:nvPr/>
        </p:nvSpPr>
        <p:spPr>
          <a:xfrm>
            <a:off x="5120640" y="0"/>
            <a:ext cx="6047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Montbrun-les-Bains, village perché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AUPRES DE MES MONTAGNES --style oberkrainer.wav"/>
          </p:stSnd>
        </p:sndAc>
      </p:transition>
    </mc:Choice>
    <mc:Fallback>
      <p:transition spd="slow" advClick="0" advTm="8000">
        <p:fade/>
        <p:sndAc>
          <p:stSnd loop="1">
            <p:snd r:embed="rId2" name="AUPRES DE MES MONTAGNES --style oberkrain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DA980BB9-CF6D-9678-F1B3-9779F9A123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680" y="1225176"/>
            <a:ext cx="7056000" cy="44076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022E6-6B60-FCB4-1A50-7B5CFCC5F4E8}"/>
              </a:ext>
            </a:extLst>
          </p:cNvPr>
          <p:cNvSpPr txBox="1"/>
          <p:nvPr/>
        </p:nvSpPr>
        <p:spPr>
          <a:xfrm>
            <a:off x="7754112" y="2182368"/>
            <a:ext cx="41482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Montbrun-les-Bains est une commune française située dans le département de la Drôme en région Auvergne-Rhône-Alpes.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45B82BE0-785D-93DA-90B8-524CC45638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696239"/>
            <a:ext cx="11592000" cy="3465521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A25ADA-0FF6-AE29-C6B2-DF061F0B5993}"/>
              </a:ext>
            </a:extLst>
          </p:cNvPr>
          <p:cNvSpPr txBox="1"/>
          <p:nvPr/>
        </p:nvSpPr>
        <p:spPr>
          <a:xfrm>
            <a:off x="546048" y="4700095"/>
            <a:ext cx="113995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panoramique de la ville de Montbrun-les-bains, dans le sud de la France.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0E7F4321-6EB7-37B4-134F-C687C8124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B1AA68-8091-7B2C-2523-4FCAA7D86F2B}"/>
              </a:ext>
            </a:extLst>
          </p:cNvPr>
          <p:cNvSpPr txBox="1"/>
          <p:nvPr/>
        </p:nvSpPr>
        <p:spPr>
          <a:xfrm flipH="1">
            <a:off x="4537275" y="6207335"/>
            <a:ext cx="6508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Montbrun, village perché.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B344E772-5FBE-5888-D4F7-4AB8DE02BF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14B0F8-CF20-D768-CA37-1E06EE6195F1}"/>
              </a:ext>
            </a:extLst>
          </p:cNvPr>
          <p:cNvSpPr txBox="1"/>
          <p:nvPr/>
        </p:nvSpPr>
        <p:spPr>
          <a:xfrm>
            <a:off x="4194048" y="6339840"/>
            <a:ext cx="7745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Mairie de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ontagne&#10;&#10;Le contenu généré par l’IA peut être incorrect.">
            <a:extLst>
              <a:ext uri="{FF2B5EF4-FFF2-40B4-BE49-F238E27FC236}">
                <a16:creationId xmlns:a16="http://schemas.microsoft.com/office/drawing/2014/main" id="{F30E2F3F-1E88-7AC2-6B7C-B3C08AB1C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4" y="279000"/>
            <a:ext cx="94095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62DD4A-F86E-4A9B-A301-EADBD30C133C}"/>
              </a:ext>
            </a:extLst>
          </p:cNvPr>
          <p:cNvSpPr txBox="1"/>
          <p:nvPr/>
        </p:nvSpPr>
        <p:spPr>
          <a:xfrm>
            <a:off x="4279392" y="6117335"/>
            <a:ext cx="66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Établissement thermal.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9B7A24E7-215F-46EC-FB14-64DD3C9E72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968" y="279000"/>
            <a:ext cx="941466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4977B8-80A1-3441-8477-DC36E547FDF7}"/>
              </a:ext>
            </a:extLst>
          </p:cNvPr>
          <p:cNvSpPr txBox="1"/>
          <p:nvPr/>
        </p:nvSpPr>
        <p:spPr>
          <a:xfrm>
            <a:off x="3435701" y="6133391"/>
            <a:ext cx="8756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de la famille du Puy-Montbrun.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7AAB16B4-6D3E-D464-C4FC-0791D1FE06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051" y="189000"/>
            <a:ext cx="433807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DFE371-2A1C-0C43-EAEA-CD7267FFC850}"/>
              </a:ext>
            </a:extLst>
          </p:cNvPr>
          <p:cNvSpPr txBox="1"/>
          <p:nvPr/>
        </p:nvSpPr>
        <p:spPr>
          <a:xfrm>
            <a:off x="1320205" y="189000"/>
            <a:ext cx="4139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Campanile du beffroi.</a:t>
            </a:r>
            <a:endParaRPr lang="fr-FR" sz="2400" b="1" dirty="0"/>
          </a:p>
        </p:txBody>
      </p:sp>
      <p:pic>
        <p:nvPicPr>
          <p:cNvPr id="6" name="Image 5" descr="Une image contenant plein air, bâtiment, ciel, pot de fleurs&#10;&#10;Le contenu généré par l’IA peut être incorrect.">
            <a:extLst>
              <a:ext uri="{FF2B5EF4-FFF2-40B4-BE49-F238E27FC236}">
                <a16:creationId xmlns:a16="http://schemas.microsoft.com/office/drawing/2014/main" id="{E543B6D1-A021-D05E-D2B2-52214C5822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472" y="189000"/>
            <a:ext cx="485847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A5F203E-42B6-754C-A3D5-47CF74A7ACFE}"/>
              </a:ext>
            </a:extLst>
          </p:cNvPr>
          <p:cNvSpPr txBox="1"/>
          <p:nvPr/>
        </p:nvSpPr>
        <p:spPr>
          <a:xfrm>
            <a:off x="8330290" y="188999"/>
            <a:ext cx="427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Beffroi.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ur, eau&#10;&#10;Le contenu généré par l’IA peut être incorrect.">
            <a:extLst>
              <a:ext uri="{FF2B5EF4-FFF2-40B4-BE49-F238E27FC236}">
                <a16:creationId xmlns:a16="http://schemas.microsoft.com/office/drawing/2014/main" id="{326CA6E6-DA19-FF92-282E-63F3915E41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36" y="279000"/>
            <a:ext cx="41895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00DD62-DC35-9CC0-2979-D205FB50A5B2}"/>
              </a:ext>
            </a:extLst>
          </p:cNvPr>
          <p:cNvSpPr txBox="1"/>
          <p:nvPr/>
        </p:nvSpPr>
        <p:spPr>
          <a:xfrm>
            <a:off x="890016" y="3705397"/>
            <a:ext cx="3389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Fontaine place du Beffroi.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Le contenu généré par l’IA peut être incorrect.">
            <a:extLst>
              <a:ext uri="{FF2B5EF4-FFF2-40B4-BE49-F238E27FC236}">
                <a16:creationId xmlns:a16="http://schemas.microsoft.com/office/drawing/2014/main" id="{D53EEE53-0027-D562-53A7-40E6C478B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0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636F84-A975-D99B-2059-966EBB9554EA}"/>
              </a:ext>
            </a:extLst>
          </p:cNvPr>
          <p:cNvSpPr txBox="1"/>
          <p:nvPr/>
        </p:nvSpPr>
        <p:spPr>
          <a:xfrm>
            <a:off x="1372176" y="189000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Façades des maisons formant fortification.</a:t>
            </a:r>
            <a:endParaRPr lang="fr-FR" sz="2400" b="1" dirty="0"/>
          </a:p>
        </p:txBody>
      </p:sp>
      <p:pic>
        <p:nvPicPr>
          <p:cNvPr id="6" name="Image 5" descr="Une image contenant plein air, ciel, église, bâtiment&#10;&#10;Le contenu généré par l’IA peut être incorrect.">
            <a:extLst>
              <a:ext uri="{FF2B5EF4-FFF2-40B4-BE49-F238E27FC236}">
                <a16:creationId xmlns:a16="http://schemas.microsoft.com/office/drawing/2014/main" id="{0A555350-1402-6C2A-0F0D-05FD190E07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800" y="236000"/>
            <a:ext cx="4788000" cy="638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C5E19C-CD40-EDFA-E4B2-73A255CEA638}"/>
              </a:ext>
            </a:extLst>
          </p:cNvPr>
          <p:cNvSpPr txBox="1"/>
          <p:nvPr/>
        </p:nvSpPr>
        <p:spPr>
          <a:xfrm>
            <a:off x="6937248" y="236000"/>
            <a:ext cx="4581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de Montbrun-les-Bains.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bâtiment, cathédrale, Paroisse&#10;&#10;Le contenu généré par l’IA peut être incorrect.">
            <a:extLst>
              <a:ext uri="{FF2B5EF4-FFF2-40B4-BE49-F238E27FC236}">
                <a16:creationId xmlns:a16="http://schemas.microsoft.com/office/drawing/2014/main" id="{F9BE24AD-1029-F1AC-D7A2-FC4C7DC80D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856" y="333000"/>
            <a:ext cx="9248288" cy="619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E8F44F-1BAE-4FFE-5480-411962D3F873}"/>
              </a:ext>
            </a:extLst>
          </p:cNvPr>
          <p:cNvSpPr txBox="1"/>
          <p:nvPr/>
        </p:nvSpPr>
        <p:spPr>
          <a:xfrm>
            <a:off x="3608832" y="102167"/>
            <a:ext cx="8583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Chœur de l'église de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herbe, bâtiment&#10;&#10;Le contenu généré par l’IA peut être incorrect.">
            <a:extLst>
              <a:ext uri="{FF2B5EF4-FFF2-40B4-BE49-F238E27FC236}">
                <a16:creationId xmlns:a16="http://schemas.microsoft.com/office/drawing/2014/main" id="{30DF20E2-7BA9-0D49-EB1F-F420BD672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171" y="189000"/>
            <a:ext cx="968365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28F8B-73D1-2E6C-D811-9AC4FE2D4A0C}"/>
              </a:ext>
            </a:extLst>
          </p:cNvPr>
          <p:cNvSpPr txBox="1"/>
          <p:nvPr/>
        </p:nvSpPr>
        <p:spPr>
          <a:xfrm>
            <a:off x="2170176" y="6207335"/>
            <a:ext cx="8607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Puits couvert dans les champs, fontaine dans le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voie&#10;&#10;Le contenu généré par l’IA peut être incorrect.">
            <a:extLst>
              <a:ext uri="{FF2B5EF4-FFF2-40B4-BE49-F238E27FC236}">
                <a16:creationId xmlns:a16="http://schemas.microsoft.com/office/drawing/2014/main" id="{7394E864-FDB5-B2EF-9159-48CFC53EF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4125" y="279000"/>
            <a:ext cx="984375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F2C134-2919-00CD-173C-42B39DBE33C9}"/>
              </a:ext>
            </a:extLst>
          </p:cNvPr>
          <p:cNvSpPr txBox="1"/>
          <p:nvPr/>
        </p:nvSpPr>
        <p:spPr>
          <a:xfrm>
            <a:off x="3401568" y="6185807"/>
            <a:ext cx="927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à treille au début du XXe siècle.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8BDFF210-4785-08B7-E7E0-5BF830375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280" y="261000"/>
            <a:ext cx="7265470" cy="633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CDFE18-C75F-5D4F-5596-335724E7594E}"/>
              </a:ext>
            </a:extLst>
          </p:cNvPr>
          <p:cNvSpPr txBox="1"/>
          <p:nvPr/>
        </p:nvSpPr>
        <p:spPr>
          <a:xfrm>
            <a:off x="4101550" y="634799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en hauteur à Montbrun.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ur, Ruines&#10;&#10;Le contenu généré par l’IA peut être incorrect.">
            <a:extLst>
              <a:ext uri="{FF2B5EF4-FFF2-40B4-BE49-F238E27FC236}">
                <a16:creationId xmlns:a16="http://schemas.microsoft.com/office/drawing/2014/main" id="{C9A4F8F9-B655-6D3A-07ED-B568F78E94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2717" y="279000"/>
            <a:ext cx="94095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6F64D2-E8FE-A32C-5247-583CAA3C32BE}"/>
              </a:ext>
            </a:extLst>
          </p:cNvPr>
          <p:cNvSpPr txBox="1"/>
          <p:nvPr/>
        </p:nvSpPr>
        <p:spPr>
          <a:xfrm>
            <a:off x="1828800" y="6348167"/>
            <a:ext cx="1036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Soustets permettant le passage entre des maisons en hauteur.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bâtiment, plein air, mur&#10;&#10;Le contenu généré par l’IA peut être incorrect.">
            <a:extLst>
              <a:ext uri="{FF2B5EF4-FFF2-40B4-BE49-F238E27FC236}">
                <a16:creationId xmlns:a16="http://schemas.microsoft.com/office/drawing/2014/main" id="{E0A8BF06-3339-3815-A6BE-7BC802564A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310" y="243000"/>
            <a:ext cx="4265780" cy="637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3649A-01B7-A099-3334-0F15A8A32CE9}"/>
              </a:ext>
            </a:extLst>
          </p:cNvPr>
          <p:cNvSpPr txBox="1"/>
          <p:nvPr/>
        </p:nvSpPr>
        <p:spPr>
          <a:xfrm>
            <a:off x="841958" y="6153335"/>
            <a:ext cx="4265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Montbrun-les-Bains-ruelle</a:t>
            </a:r>
            <a:endParaRPr lang="fr-FR" sz="2400" b="1" dirty="0"/>
          </a:p>
        </p:txBody>
      </p:sp>
      <p:pic>
        <p:nvPicPr>
          <p:cNvPr id="6" name="Image 5" descr="Une image contenant sol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AAC8BDCD-251D-F6C7-4ACB-1A63CEAE0B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3674" y="243000"/>
            <a:ext cx="4233891" cy="637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46BA7AC-685C-281F-56EE-4CBA4229B939}"/>
              </a:ext>
            </a:extLst>
          </p:cNvPr>
          <p:cNvSpPr txBox="1"/>
          <p:nvPr/>
        </p:nvSpPr>
        <p:spPr>
          <a:xfrm>
            <a:off x="7816919" y="5851189"/>
            <a:ext cx="4060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Soustet montée de la saute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25BB54B1-63D7-A6EE-E7ED-E4207EE06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000" y="205292"/>
            <a:ext cx="4284000" cy="64474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arbre&#10;&#10;Le contenu généré par l’IA peut être incorrect.">
            <a:extLst>
              <a:ext uri="{FF2B5EF4-FFF2-40B4-BE49-F238E27FC236}">
                <a16:creationId xmlns:a16="http://schemas.microsoft.com/office/drawing/2014/main" id="{67937550-802F-0EEA-20F6-041F5131D2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76" y="292608"/>
            <a:ext cx="48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F6670D-8068-5092-584C-71FF81342E85}"/>
              </a:ext>
            </a:extLst>
          </p:cNvPr>
          <p:cNvSpPr txBox="1"/>
          <p:nvPr/>
        </p:nvSpPr>
        <p:spPr>
          <a:xfrm>
            <a:off x="914400" y="3532608"/>
            <a:ext cx="5474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Montbrun-les-bains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98CF187F-E25D-EB03-0011-4572C36A2B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524" y="34290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bâtiment, pierre&#10;&#10;Le contenu généré par l’IA peut être incorrect.">
            <a:extLst>
              <a:ext uri="{FF2B5EF4-FFF2-40B4-BE49-F238E27FC236}">
                <a16:creationId xmlns:a16="http://schemas.microsoft.com/office/drawing/2014/main" id="{DA2C417E-5A02-81FF-5C82-208F3FFA7F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3255264"/>
            <a:ext cx="5022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bâtiment, herbe, arbre&#10;&#10;Le contenu généré par l’IA peut être incorrect.">
            <a:extLst>
              <a:ext uri="{FF2B5EF4-FFF2-40B4-BE49-F238E27FC236}">
                <a16:creationId xmlns:a16="http://schemas.microsoft.com/office/drawing/2014/main" id="{7ACBA444-9FA2-00B0-D8B5-D1A5768A1E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100" y="261000"/>
            <a:ext cx="4752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057EA509-5297-FB4D-BBED-4F97CFCEDB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" y="271272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187678-81D3-A797-7021-E66E625B327A}"/>
              </a:ext>
            </a:extLst>
          </p:cNvPr>
          <p:cNvSpPr txBox="1"/>
          <p:nvPr/>
        </p:nvSpPr>
        <p:spPr>
          <a:xfrm>
            <a:off x="125261" y="3307896"/>
            <a:ext cx="5765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thermes de Montbrun-les-bains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arbre, nuage&#10;&#10;Le contenu généré par l’IA peut être incorrect.">
            <a:extLst>
              <a:ext uri="{FF2B5EF4-FFF2-40B4-BE49-F238E27FC236}">
                <a16:creationId xmlns:a16="http://schemas.microsoft.com/office/drawing/2014/main" id="{14E7FE4C-1370-A819-124F-D767AD6556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1652" y="3370128"/>
            <a:ext cx="4752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nature&#10;&#10;Le contenu généré par l’IA peut être incorrect.">
            <a:extLst>
              <a:ext uri="{FF2B5EF4-FFF2-40B4-BE49-F238E27FC236}">
                <a16:creationId xmlns:a16="http://schemas.microsoft.com/office/drawing/2014/main" id="{10410881-0231-ABB8-C9ED-903EF95D80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" y="3048000"/>
            <a:ext cx="5238000" cy="349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D83273-FE36-C7CD-7765-CBE7B89D2398}"/>
              </a:ext>
            </a:extLst>
          </p:cNvPr>
          <p:cNvSpPr txBox="1"/>
          <p:nvPr/>
        </p:nvSpPr>
        <p:spPr>
          <a:xfrm>
            <a:off x="1197854" y="2586335"/>
            <a:ext cx="542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 de Montbrun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montagne, ciel&#10;&#10;Le contenu généré par l’IA peut être incorrect.">
            <a:extLst>
              <a:ext uri="{FF2B5EF4-FFF2-40B4-BE49-F238E27FC236}">
                <a16:creationId xmlns:a16="http://schemas.microsoft.com/office/drawing/2014/main" id="{C0D3A5C1-FB7C-160B-C6BC-62F3CB957E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3392" y="341448"/>
            <a:ext cx="4567900" cy="34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EA413EA4-5DD4-FD5C-46B3-0B08BC86B2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785" y="403054"/>
            <a:ext cx="3060000" cy="45877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nuage&#10;&#10;Le contenu généré par l’IA peut être incorrect.">
            <a:extLst>
              <a:ext uri="{FF2B5EF4-FFF2-40B4-BE49-F238E27FC236}">
                <a16:creationId xmlns:a16="http://schemas.microsoft.com/office/drawing/2014/main" id="{504D1128-9364-4797-30C0-4C8912CF29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5487" y="2231853"/>
            <a:ext cx="3348000" cy="43332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pot de fleurs, fleur&#10;&#10;Le contenu généré par l’IA peut être incorrect.">
            <a:extLst>
              <a:ext uri="{FF2B5EF4-FFF2-40B4-BE49-F238E27FC236}">
                <a16:creationId xmlns:a16="http://schemas.microsoft.com/office/drawing/2014/main" id="{7410F7B8-4351-4ECD-44A3-3D2F3C206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44" y="2034648"/>
            <a:ext cx="3402000" cy="45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bâtiment, plein air, arche, pierre&#10;&#10;Le contenu généré par l’IA peut être incorrect.">
            <a:extLst>
              <a:ext uri="{FF2B5EF4-FFF2-40B4-BE49-F238E27FC236}">
                <a16:creationId xmlns:a16="http://schemas.microsoft.com/office/drawing/2014/main" id="{77521A2F-CFD4-1A7A-BE8D-EFFDBDA9C5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7754" y="290064"/>
            <a:ext cx="3421840" cy="45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42A33258-C4F5-35D1-2195-BC0CA0F05A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" y="344424"/>
            <a:ext cx="4656000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288ED70B-5A2A-E9D0-7C8A-F5DA96565A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496" y="2279904"/>
            <a:ext cx="3240000" cy="43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metière&#10;&#10;Le contenu généré par l’IA peut être incorrect.">
            <a:extLst>
              <a:ext uri="{FF2B5EF4-FFF2-40B4-BE49-F238E27FC236}">
                <a16:creationId xmlns:a16="http://schemas.microsoft.com/office/drawing/2014/main" id="{1AD7F2E9-CFE5-E9CE-67AA-DF5377D324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81" y="2100840"/>
            <a:ext cx="3348000" cy="44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fleur, pavé&#10;&#10;Le contenu généré par l’IA peut être incorrect.">
            <a:extLst>
              <a:ext uri="{FF2B5EF4-FFF2-40B4-BE49-F238E27FC236}">
                <a16:creationId xmlns:a16="http://schemas.microsoft.com/office/drawing/2014/main" id="{223C90CF-526F-E3E9-B321-E30B2AEEE6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0519" y="345192"/>
            <a:ext cx="3294000" cy="43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62FA63DC-3412-6200-5839-F30E11547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382" y="405384"/>
            <a:ext cx="4356000" cy="326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bâtiment, plante&#10;&#10;Le contenu généré par l’IA peut être incorrect.">
            <a:extLst>
              <a:ext uri="{FF2B5EF4-FFF2-40B4-BE49-F238E27FC236}">
                <a16:creationId xmlns:a16="http://schemas.microsoft.com/office/drawing/2014/main" id="{7D612058-3AA4-2003-7266-9818C113EF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3618" y="3197352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pillons de jour et de nuit, plein air, Pollinisateur, violet&#10;&#10;Le contenu généré par l’IA peut être incorrect.">
            <a:extLst>
              <a:ext uri="{FF2B5EF4-FFF2-40B4-BE49-F238E27FC236}">
                <a16:creationId xmlns:a16="http://schemas.microsoft.com/office/drawing/2014/main" id="{7E46038B-27CF-CACF-C203-44021250AC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160" y="2977896"/>
            <a:ext cx="4704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nuage, ciel&#10;&#10;Le contenu généré par l’IA peut être incorrect.">
            <a:extLst>
              <a:ext uri="{FF2B5EF4-FFF2-40B4-BE49-F238E27FC236}">
                <a16:creationId xmlns:a16="http://schemas.microsoft.com/office/drawing/2014/main" id="{43DDC091-E891-8795-501C-D12AF18796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8256" y="368808"/>
            <a:ext cx="4704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rouge, fruit&#10;&#10;Le contenu généré par l’IA peut être incorrect.">
            <a:extLst>
              <a:ext uri="{FF2B5EF4-FFF2-40B4-BE49-F238E27FC236}">
                <a16:creationId xmlns:a16="http://schemas.microsoft.com/office/drawing/2014/main" id="{44AFA586-B5C9-1D6D-FEA1-ECE3304374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354504"/>
            <a:ext cx="518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romages, Parmigiano-reggiano, Gruyère, Fabrication du fromage&#10;&#10;Le contenu généré par l’IA peut être incorrect.">
            <a:extLst>
              <a:ext uri="{FF2B5EF4-FFF2-40B4-BE49-F238E27FC236}">
                <a16:creationId xmlns:a16="http://schemas.microsoft.com/office/drawing/2014/main" id="{742CF642-8AC1-3DF2-0382-0CAF4D85EC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856" y="2938272"/>
            <a:ext cx="4752000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arbre, plante&#10;&#10;Le contenu généré par l’IA peut être incorrect.">
            <a:extLst>
              <a:ext uri="{FF2B5EF4-FFF2-40B4-BE49-F238E27FC236}">
                <a16:creationId xmlns:a16="http://schemas.microsoft.com/office/drawing/2014/main" id="{02A17A36-4DAA-F58F-808C-C6C3DEC2E4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89" y="34290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chaise, arbre&#10;&#10;Le contenu généré par l’IA peut être incorrect.">
            <a:extLst>
              <a:ext uri="{FF2B5EF4-FFF2-40B4-BE49-F238E27FC236}">
                <a16:creationId xmlns:a16="http://schemas.microsoft.com/office/drawing/2014/main" id="{07D87914-1170-3A7F-33BF-2EA483044B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0411" y="405000"/>
            <a:ext cx="453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tatue, montagne&#10;&#10;Le contenu généré par l’IA peut être incorrect.">
            <a:extLst>
              <a:ext uri="{FF2B5EF4-FFF2-40B4-BE49-F238E27FC236}">
                <a16:creationId xmlns:a16="http://schemas.microsoft.com/office/drawing/2014/main" id="{49577A5A-99DF-D1BC-95D0-4ADCAC13A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" y="1548384"/>
            <a:ext cx="7398000" cy="49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F37BF9-1D0D-A0FE-2FFD-EEB799F41D35}"/>
              </a:ext>
            </a:extLst>
          </p:cNvPr>
          <p:cNvSpPr txBox="1"/>
          <p:nvPr/>
        </p:nvSpPr>
        <p:spPr>
          <a:xfrm>
            <a:off x="330708" y="109728"/>
            <a:ext cx="8362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 La Commune de Montbrun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23055E-B800-A8B2-F171-289300106BB2}"/>
              </a:ext>
            </a:extLst>
          </p:cNvPr>
          <p:cNvSpPr txBox="1"/>
          <p:nvPr/>
        </p:nvSpPr>
        <p:spPr>
          <a:xfrm>
            <a:off x="1219200" y="940725"/>
            <a:ext cx="62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                               La Drôme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4384CFE-B439-2521-2ACF-074996D95A76}"/>
              </a:ext>
            </a:extLst>
          </p:cNvPr>
          <p:cNvSpPr txBox="1"/>
          <p:nvPr/>
        </p:nvSpPr>
        <p:spPr>
          <a:xfrm>
            <a:off x="8034528" y="2840736"/>
            <a:ext cx="4157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158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2025-02-28T10:54:19Z</dcterms:created>
  <dcterms:modified xsi:type="dcterms:W3CDTF">2025-04-08T09:53:45Z</dcterms:modified>
</cp:coreProperties>
</file>