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40830D-7D34-9A05-A75D-FF9F47D6C3D8}" v="45" dt="2025-04-03T13:08:53.210"/>
    <p1510:client id="{876CAA59-6BE0-73AC-13C0-AB4421AB22A4}" v="13" dt="2025-04-03T11:41:06.5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DFF4EC-C1E8-F9AD-D235-D1A65D13B2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D60E55A-4E18-D5CD-F56B-1751F1CB0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4CC0CE-2E9E-DC80-8A97-5F1DFAB5B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C2A10-90F4-452C-BEE0-A9DF03389411}" type="datetimeFigureOut">
              <a:rPr lang="fr-FR" smtClean="0"/>
              <a:t>12/04/2025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531C76-9F00-7AC5-6955-8565244F3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890E49-290D-8A56-7844-1B1527C3D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C09E-DCFF-453C-A59C-9E7231D041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1430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B09D9A-7C1E-BB37-37E1-F2383E367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67E7242-FD1A-98FC-2476-2F1ACE07FE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E95557-B961-3233-B2E9-8A1C5F519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C2A10-90F4-452C-BEE0-A9DF03389411}" type="datetimeFigureOut">
              <a:rPr lang="fr-FR" smtClean="0"/>
              <a:t>12/04/2025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87619A-3E8C-2647-F12D-2D4E15544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B7EDAC-A37F-B6FF-9764-D847B9481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C09E-DCFF-453C-A59C-9E7231D041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075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3BF8630-ED6A-1ADE-6830-E0C492FE83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D93E410-3D28-FD76-412F-07BC28BA61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A6CC52-5463-F281-9CA9-D4DECA486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C2A10-90F4-452C-BEE0-A9DF03389411}" type="datetimeFigureOut">
              <a:rPr lang="fr-FR" smtClean="0"/>
              <a:t>12/04/2025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F63C18-D7FC-5934-ABB8-D01CB11FD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C3825B-8B2E-AF32-B2D4-14FC2CC15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C09E-DCFF-453C-A59C-9E7231D041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23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757D7A-F02E-4BCD-0A87-F3E1C118A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3218B6-DAD1-AC78-DC99-23730B758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CE9B42-147B-787F-D5F7-00BE1B149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C2A10-90F4-452C-BEE0-A9DF03389411}" type="datetimeFigureOut">
              <a:rPr lang="fr-FR" smtClean="0"/>
              <a:t>12/04/2025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9E1C56-6AB9-7287-6CBC-EF4953CC5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78ECF3-C52E-6AFF-0CF7-9E1EAA65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C09E-DCFF-453C-A59C-9E7231D041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9190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6F93C3-E7D9-1762-4EBE-88DE6E00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4FAED6E-0DE8-C023-F6AC-FF7BD1197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E861B0-1F5B-2F54-EE3B-B85C9E5A0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C2A10-90F4-452C-BEE0-A9DF03389411}" type="datetimeFigureOut">
              <a:rPr lang="fr-FR" smtClean="0"/>
              <a:t>12/04/2025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85A122-6B6C-7216-D672-FBC8CE6F6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F2F5C7-975F-E8D7-5CFA-9CA4C9D75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C09E-DCFF-453C-A59C-9E7231D041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2013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CB031D-0D1D-C5D3-8BC6-BA7E183D8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72B1B8-966E-B7FA-45DA-740F69A4B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06058EC-B97D-0CA9-5FC5-1079E5B2A3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2D41E0F-F136-711B-001F-5973218A8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C2A10-90F4-452C-BEE0-A9DF03389411}" type="datetimeFigureOut">
              <a:rPr lang="fr-FR" smtClean="0"/>
              <a:t>12/04/2025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7A600E6-A6F8-B230-CC8F-1BD41C5CC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4BCBFF8-B16F-41C5-C248-4A6AB9773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C09E-DCFF-453C-A59C-9E7231D041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6933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28E7C3-A9AE-F4E5-D8C0-87F260504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8AEB621-E8F1-1483-2DB6-0DFCCEFB5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C4A701C-CFB8-92A2-7B55-A9DB18DEE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0334612-2B22-0949-0820-9A15F23F8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6A40BBE-8EB8-1197-B6EF-9D2AE3B9A1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624B8D8-F644-4424-8D45-E77F19509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C2A10-90F4-452C-BEE0-A9DF03389411}" type="datetimeFigureOut">
              <a:rPr lang="fr-FR" smtClean="0"/>
              <a:t>12/04/2025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EF68D69-FDBF-6EE8-1B5C-948F7E777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8E2765D-4020-7D47-FD2C-2C9D7AA1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C09E-DCFF-453C-A59C-9E7231D041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003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D3DC14-00B7-336B-8DAE-0B71C7C3D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9D43410-1337-1828-3F4D-7C0678945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C2A10-90F4-452C-BEE0-A9DF03389411}" type="datetimeFigureOut">
              <a:rPr lang="fr-FR" smtClean="0"/>
              <a:t>12/04/2025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A89BA89-0D6E-6BEF-0DD4-F2E9A72B7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60335EF-1097-7430-7C58-C29D515BB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C09E-DCFF-453C-A59C-9E7231D041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6888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EEB1C47-91E3-8E42-7ED0-09FD646D2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C2A10-90F4-452C-BEE0-A9DF03389411}" type="datetimeFigureOut">
              <a:rPr lang="fr-FR" smtClean="0"/>
              <a:t>12/04/2025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5CDC484-39FE-1225-B16F-9D88CE73B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83AE9F5-E84E-DAE9-EB68-483F39222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C09E-DCFF-453C-A59C-9E7231D041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6726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B6D5DF-2BEF-0C0E-F140-F13E365B4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2B3BB5-BF0B-9617-7B3C-F1C101FD2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B6F3FDF-6ADC-C53B-3CA2-C49ABAD8F0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52BA05-AAEC-6979-A9B6-93CA16DA3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C2A10-90F4-452C-BEE0-A9DF03389411}" type="datetimeFigureOut">
              <a:rPr lang="fr-FR" smtClean="0"/>
              <a:t>12/04/2025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BED193A-F286-B746-857F-A52AA08EA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CF9C368-0CBA-627A-7648-ABCD1EFFA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C09E-DCFF-453C-A59C-9E7231D041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7391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04B98E-1175-71F1-3B4F-98142271D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D51093F-0088-4F9B-CE0B-29B8838EB7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2ACB4BB-0E05-AF00-146F-C03EFBBC08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2B87713-E9E7-1E41-3948-5A9232AC0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C2A10-90F4-452C-BEE0-A9DF03389411}" type="datetimeFigureOut">
              <a:rPr lang="fr-FR" smtClean="0"/>
              <a:t>12/04/2025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4FFE8B8-EE42-8E29-C463-922C4963E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F516C67-30E0-448C-D612-014A987AF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C09E-DCFF-453C-A59C-9E7231D041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806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706BDD1-C1BA-2F30-6B1E-D51165DB2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46429D-525C-FDEA-07D3-F67D90A22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E7AA72-9555-DFD3-7BB9-774BBD3A83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6C2A10-90F4-452C-BEE0-A9DF03389411}" type="datetimeFigureOut">
              <a:rPr lang="fr-FR" smtClean="0"/>
              <a:t>12/04/2025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894556-1590-02D0-202E-431D407A75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CC254B-4F27-AE63-EC2E-4D4AD957E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15C09E-DCFF-453C-A59C-9E7231D041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5901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3" name="Rectangle 1062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5" name="Rectangle 1064">
            <a:extLst>
              <a:ext uri="{FF2B5EF4-FFF2-40B4-BE49-F238E27FC236}">
                <a16:creationId xmlns:a16="http://schemas.microsoft.com/office/drawing/2014/main" id="{AF695F69-7001-421E-98A8-E74156934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6" descr="A new survey about American breakfast preferences is stuck in the past -  The Washington Post">
            <a:extLst>
              <a:ext uri="{FF2B5EF4-FFF2-40B4-BE49-F238E27FC236}">
                <a16:creationId xmlns:a16="http://schemas.microsoft.com/office/drawing/2014/main" id="{2D0708D8-0FB3-F5E3-F6D2-FD407859E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" r="29494"/>
          <a:stretch/>
        </p:blipFill>
        <p:spPr bwMode="auto">
          <a:xfrm>
            <a:off x="6096010" y="10"/>
            <a:ext cx="6095999" cy="6857990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1AA0EFA-15C9-8215-46D3-9EE0E93D1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810" y="5481731"/>
            <a:ext cx="6931319" cy="752217"/>
          </a:xfrm>
        </p:spPr>
        <p:txBody>
          <a:bodyPr anchor="b">
            <a:normAutofit/>
          </a:bodyPr>
          <a:lstStyle/>
          <a:p>
            <a:pPr algn="l"/>
            <a:r>
              <a:rPr lang="fr-FR" sz="2300">
                <a:solidFill>
                  <a:schemeClr val="tx1">
                    <a:lumMod val="85000"/>
                    <a:lumOff val="15000"/>
                  </a:schemeClr>
                </a:solidFill>
              </a:rPr>
              <a:t>Spot the differences and identify which one is British and which one is American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7D59588-EDF5-F771-C7D6-1EB58EA8F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819" y="6059086"/>
            <a:ext cx="6931319" cy="349725"/>
          </a:xfrm>
        </p:spPr>
        <p:txBody>
          <a:bodyPr anchor="t">
            <a:normAutofit/>
          </a:bodyPr>
          <a:lstStyle/>
          <a:p>
            <a:pPr algn="l"/>
            <a:endParaRPr lang="fr-FR" sz="1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 descr="Full English Breakfast Recipe">
            <a:extLst>
              <a:ext uri="{FF2B5EF4-FFF2-40B4-BE49-F238E27FC236}">
                <a16:creationId xmlns:a16="http://schemas.microsoft.com/office/drawing/2014/main" id="{31392B23-0A6B-355A-9316-77CCDA16A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6371" b="-1"/>
          <a:stretch/>
        </p:blipFill>
        <p:spPr bwMode="auto">
          <a:xfrm>
            <a:off x="-5388" y="10"/>
            <a:ext cx="6169518" cy="5158840"/>
          </a:xfrm>
          <a:custGeom>
            <a:avLst/>
            <a:gdLst/>
            <a:ahLst/>
            <a:cxnLst/>
            <a:rect l="l" t="t" r="r" b="b"/>
            <a:pathLst>
              <a:path w="6096000" h="5158850">
                <a:moveTo>
                  <a:pt x="0" y="0"/>
                </a:moveTo>
                <a:lnTo>
                  <a:pt x="6096000" y="0"/>
                </a:lnTo>
                <a:lnTo>
                  <a:pt x="6096000" y="5158850"/>
                </a:lnTo>
                <a:lnTo>
                  <a:pt x="5957305" y="5157644"/>
                </a:lnTo>
                <a:cubicBezTo>
                  <a:pt x="5920540" y="5151975"/>
                  <a:pt x="5887096" y="5153588"/>
                  <a:pt x="5857259" y="5143603"/>
                </a:cubicBezTo>
                <a:cubicBezTo>
                  <a:pt x="5843335" y="5146861"/>
                  <a:pt x="5830921" y="5147051"/>
                  <a:pt x="5821375" y="5137142"/>
                </a:cubicBezTo>
                <a:cubicBezTo>
                  <a:pt x="5786501" y="5134144"/>
                  <a:pt x="5775399" y="5144200"/>
                  <a:pt x="5755916" y="5131695"/>
                </a:cubicBezTo>
                <a:cubicBezTo>
                  <a:pt x="5732132" y="5146996"/>
                  <a:pt x="5732735" y="5139753"/>
                  <a:pt x="5725007" y="5132964"/>
                </a:cubicBezTo>
                <a:lnTo>
                  <a:pt x="5723810" y="5132374"/>
                </a:lnTo>
                <a:lnTo>
                  <a:pt x="5720531" y="5134578"/>
                </a:lnTo>
                <a:lnTo>
                  <a:pt x="5714795" y="5134902"/>
                </a:lnTo>
                <a:lnTo>
                  <a:pt x="5700142" y="5131655"/>
                </a:lnTo>
                <a:lnTo>
                  <a:pt x="5694799" y="5129754"/>
                </a:lnTo>
                <a:cubicBezTo>
                  <a:pt x="5691058" y="5128696"/>
                  <a:pt x="5688491" y="5128320"/>
                  <a:pt x="5686627" y="5128420"/>
                </a:cubicBezTo>
                <a:lnTo>
                  <a:pt x="5686371" y="5128603"/>
                </a:lnTo>
                <a:lnTo>
                  <a:pt x="5678819" y="5126929"/>
                </a:lnTo>
                <a:cubicBezTo>
                  <a:pt x="5666199" y="5123608"/>
                  <a:pt x="5654035" y="5119908"/>
                  <a:pt x="5642547" y="5116000"/>
                </a:cubicBezTo>
                <a:cubicBezTo>
                  <a:pt x="5629445" y="5126457"/>
                  <a:pt x="5588783" y="5104807"/>
                  <a:pt x="5587979" y="5128480"/>
                </a:cubicBezTo>
                <a:cubicBezTo>
                  <a:pt x="5572317" y="5123886"/>
                  <a:pt x="5564904" y="5112774"/>
                  <a:pt x="5566635" y="5128675"/>
                </a:cubicBezTo>
                <a:cubicBezTo>
                  <a:pt x="5561375" y="5127594"/>
                  <a:pt x="5557787" y="5128327"/>
                  <a:pt x="5554953" y="5129937"/>
                </a:cubicBezTo>
                <a:lnTo>
                  <a:pt x="5554039" y="5130763"/>
                </a:lnTo>
                <a:lnTo>
                  <a:pt x="5514254" y="5120517"/>
                </a:lnTo>
                <a:lnTo>
                  <a:pt x="5492156" y="5111382"/>
                </a:lnTo>
                <a:lnTo>
                  <a:pt x="5480446" y="5107855"/>
                </a:lnTo>
                <a:lnTo>
                  <a:pt x="5477744" y="5104402"/>
                </a:lnTo>
                <a:cubicBezTo>
                  <a:pt x="5474490" y="5102038"/>
                  <a:pt x="5469391" y="5100405"/>
                  <a:pt x="5460150" y="5100442"/>
                </a:cubicBezTo>
                <a:lnTo>
                  <a:pt x="5457901" y="5100914"/>
                </a:lnTo>
                <a:lnTo>
                  <a:pt x="5444243" y="5094201"/>
                </a:lnTo>
                <a:cubicBezTo>
                  <a:pt x="5439994" y="5091441"/>
                  <a:pt x="5436419" y="5088231"/>
                  <a:pt x="5433825" y="5084410"/>
                </a:cubicBezTo>
                <a:cubicBezTo>
                  <a:pt x="5379443" y="5093528"/>
                  <a:pt x="5336110" y="5069767"/>
                  <a:pt x="5280996" y="5063773"/>
                </a:cubicBezTo>
                <a:cubicBezTo>
                  <a:pt x="5250806" y="5055129"/>
                  <a:pt x="5168599" y="5059471"/>
                  <a:pt x="5161582" y="5030966"/>
                </a:cubicBezTo>
                <a:cubicBezTo>
                  <a:pt x="5121870" y="5022662"/>
                  <a:pt x="5095637" y="5020496"/>
                  <a:pt x="5042717" y="5013952"/>
                </a:cubicBezTo>
                <a:cubicBezTo>
                  <a:pt x="4991136" y="4983679"/>
                  <a:pt x="4902283" y="4990567"/>
                  <a:pt x="4840514" y="4970468"/>
                </a:cubicBezTo>
                <a:cubicBezTo>
                  <a:pt x="4799904" y="4987615"/>
                  <a:pt x="4824087" y="4969531"/>
                  <a:pt x="4786778" y="4967817"/>
                </a:cubicBezTo>
                <a:cubicBezTo>
                  <a:pt x="4801901" y="4948343"/>
                  <a:pt x="4739845" y="4972374"/>
                  <a:pt x="4743741" y="4948216"/>
                </a:cubicBezTo>
                <a:cubicBezTo>
                  <a:pt x="4736829" y="4948670"/>
                  <a:pt x="4730010" y="4949869"/>
                  <a:pt x="4723136" y="4951257"/>
                </a:cubicBezTo>
                <a:lnTo>
                  <a:pt x="4719535" y="4951970"/>
                </a:lnTo>
                <a:lnTo>
                  <a:pt x="4706143" y="4950704"/>
                </a:lnTo>
                <a:lnTo>
                  <a:pt x="4701098" y="4955500"/>
                </a:lnTo>
                <a:lnTo>
                  <a:pt x="4680034" y="4957289"/>
                </a:lnTo>
                <a:cubicBezTo>
                  <a:pt x="4672339" y="4957161"/>
                  <a:pt x="4664292" y="4956094"/>
                  <a:pt x="4655741" y="4953520"/>
                </a:cubicBezTo>
                <a:cubicBezTo>
                  <a:pt x="4636359" y="4940479"/>
                  <a:pt x="4599701" y="4946454"/>
                  <a:pt x="4569298" y="4940691"/>
                </a:cubicBezTo>
                <a:lnTo>
                  <a:pt x="4555978" y="4935439"/>
                </a:lnTo>
                <a:lnTo>
                  <a:pt x="4508950" y="4932725"/>
                </a:lnTo>
                <a:cubicBezTo>
                  <a:pt x="4495669" y="4931511"/>
                  <a:pt x="4482007" y="4929765"/>
                  <a:pt x="4467838" y="4927057"/>
                </a:cubicBezTo>
                <a:lnTo>
                  <a:pt x="4441949" y="4920349"/>
                </a:lnTo>
                <a:lnTo>
                  <a:pt x="4394719" y="4912853"/>
                </a:lnTo>
                <a:lnTo>
                  <a:pt x="4356810" y="4916186"/>
                </a:lnTo>
                <a:lnTo>
                  <a:pt x="4222145" y="4920166"/>
                </a:lnTo>
                <a:cubicBezTo>
                  <a:pt x="4202488" y="4924963"/>
                  <a:pt x="4184742" y="4944595"/>
                  <a:pt x="4160481" y="4934555"/>
                </a:cubicBezTo>
                <a:cubicBezTo>
                  <a:pt x="4165854" y="4945670"/>
                  <a:pt x="4131661" y="4931019"/>
                  <a:pt x="4124879" y="4940397"/>
                </a:cubicBezTo>
                <a:cubicBezTo>
                  <a:pt x="4120895" y="4948198"/>
                  <a:pt x="4109593" y="4945570"/>
                  <a:pt x="4100114" y="4947117"/>
                </a:cubicBezTo>
                <a:cubicBezTo>
                  <a:pt x="4091835" y="4954382"/>
                  <a:pt x="4045978" y="4954676"/>
                  <a:pt x="4030957" y="4950944"/>
                </a:cubicBezTo>
                <a:cubicBezTo>
                  <a:pt x="3989825" y="4935537"/>
                  <a:pt x="3946860" y="4963196"/>
                  <a:pt x="3913764" y="4951738"/>
                </a:cubicBezTo>
                <a:cubicBezTo>
                  <a:pt x="3904534" y="4951024"/>
                  <a:pt x="3896577" y="4951663"/>
                  <a:pt x="3889457" y="4953140"/>
                </a:cubicBezTo>
                <a:lnTo>
                  <a:pt x="3871115" y="4959252"/>
                </a:lnTo>
                <a:lnTo>
                  <a:pt x="3869086" y="4964946"/>
                </a:lnTo>
                <a:lnTo>
                  <a:pt x="3856124" y="4966504"/>
                </a:lnTo>
                <a:lnTo>
                  <a:pt x="3835967" y="4975175"/>
                </a:lnTo>
                <a:cubicBezTo>
                  <a:pt x="3826465" y="4950975"/>
                  <a:pt x="3782586" y="4987146"/>
                  <a:pt x="3785910" y="4965148"/>
                </a:cubicBezTo>
                <a:cubicBezTo>
                  <a:pt x="3750785" y="4971249"/>
                  <a:pt x="3699033" y="4952693"/>
                  <a:pt x="3671085" y="4977741"/>
                </a:cubicBezTo>
                <a:cubicBezTo>
                  <a:pt x="3621255" y="4982620"/>
                  <a:pt x="3562637" y="4994206"/>
                  <a:pt x="3486928" y="4994420"/>
                </a:cubicBezTo>
                <a:cubicBezTo>
                  <a:pt x="3446030" y="4994640"/>
                  <a:pt x="3343460" y="4976299"/>
                  <a:pt x="3280956" y="4975036"/>
                </a:cubicBezTo>
                <a:cubicBezTo>
                  <a:pt x="3227193" y="4980695"/>
                  <a:pt x="3256481" y="4973778"/>
                  <a:pt x="3211563" y="4993919"/>
                </a:cubicBezTo>
                <a:cubicBezTo>
                  <a:pt x="3207119" y="4990757"/>
                  <a:pt x="3170070" y="4988394"/>
                  <a:pt x="3164681" y="4986606"/>
                </a:cubicBezTo>
                <a:lnTo>
                  <a:pt x="3127171" y="4979411"/>
                </a:lnTo>
                <a:lnTo>
                  <a:pt x="3096889" y="4976795"/>
                </a:lnTo>
                <a:cubicBezTo>
                  <a:pt x="3088441" y="4978753"/>
                  <a:pt x="3082883" y="4978233"/>
                  <a:pt x="3078620" y="4976620"/>
                </a:cubicBezTo>
                <a:lnTo>
                  <a:pt x="3074275" y="4973840"/>
                </a:lnTo>
                <a:lnTo>
                  <a:pt x="3036436" y="4968613"/>
                </a:lnTo>
                <a:lnTo>
                  <a:pt x="3031995" y="4969990"/>
                </a:lnTo>
                <a:lnTo>
                  <a:pt x="2994028" y="4967956"/>
                </a:lnTo>
                <a:cubicBezTo>
                  <a:pt x="2992299" y="4970105"/>
                  <a:pt x="2989407" y="4971561"/>
                  <a:pt x="2984001" y="4971609"/>
                </a:cubicBezTo>
                <a:cubicBezTo>
                  <a:pt x="2994191" y="4986644"/>
                  <a:pt x="2981386" y="4977427"/>
                  <a:pt x="2964542" y="4976237"/>
                </a:cubicBezTo>
                <a:cubicBezTo>
                  <a:pt x="2976613" y="4999323"/>
                  <a:pt x="2927627" y="4986817"/>
                  <a:pt x="2921274" y="4999668"/>
                </a:cubicBezTo>
                <a:cubicBezTo>
                  <a:pt x="2908629" y="4998274"/>
                  <a:pt x="2895476" y="4997220"/>
                  <a:pt x="2882111" y="4996632"/>
                </a:cubicBezTo>
                <a:lnTo>
                  <a:pt x="2874282" y="4996582"/>
                </a:lnTo>
                <a:cubicBezTo>
                  <a:pt x="2874237" y="4996658"/>
                  <a:pt x="2874193" y="4996735"/>
                  <a:pt x="2874147" y="4996812"/>
                </a:cubicBezTo>
                <a:cubicBezTo>
                  <a:pt x="2872492" y="4997296"/>
                  <a:pt x="2869935" y="4997466"/>
                  <a:pt x="2865932" y="4997221"/>
                </a:cubicBezTo>
                <a:lnTo>
                  <a:pt x="2860008" y="4996489"/>
                </a:lnTo>
                <a:lnTo>
                  <a:pt x="2844819" y="4996392"/>
                </a:lnTo>
                <a:lnTo>
                  <a:pt x="2839735" y="4997900"/>
                </a:lnTo>
                <a:lnTo>
                  <a:pt x="2837922" y="5000718"/>
                </a:lnTo>
                <a:lnTo>
                  <a:pt x="2836507" y="5000394"/>
                </a:lnTo>
                <a:cubicBezTo>
                  <a:pt x="2825749" y="4995427"/>
                  <a:pt x="2822382" y="4988291"/>
                  <a:pt x="2808859" y="5008050"/>
                </a:cubicBezTo>
                <a:cubicBezTo>
                  <a:pt x="2784233" y="4999995"/>
                  <a:pt x="2779499" y="5012041"/>
                  <a:pt x="2745907" y="5016391"/>
                </a:cubicBezTo>
                <a:cubicBezTo>
                  <a:pt x="2731796" y="5008784"/>
                  <a:pt x="2720518" y="5011549"/>
                  <a:pt x="2709519" y="5017601"/>
                </a:cubicBezTo>
                <a:cubicBezTo>
                  <a:pt x="2676766" y="5014138"/>
                  <a:pt x="2646981" y="5022656"/>
                  <a:pt x="2610212" y="5024813"/>
                </a:cubicBezTo>
                <a:cubicBezTo>
                  <a:pt x="2570359" y="5014992"/>
                  <a:pt x="2550109" y="5032793"/>
                  <a:pt x="2510814" y="5035020"/>
                </a:cubicBezTo>
                <a:cubicBezTo>
                  <a:pt x="2476639" y="5017991"/>
                  <a:pt x="2482834" y="5049980"/>
                  <a:pt x="2462736" y="5056754"/>
                </a:cubicBezTo>
                <a:lnTo>
                  <a:pt x="2457050" y="5057379"/>
                </a:lnTo>
                <a:lnTo>
                  <a:pt x="2442184" y="5054901"/>
                </a:lnTo>
                <a:lnTo>
                  <a:pt x="2436703" y="5053277"/>
                </a:lnTo>
                <a:cubicBezTo>
                  <a:pt x="2432888" y="5052418"/>
                  <a:pt x="2430299" y="5052175"/>
                  <a:pt x="2428451" y="5052373"/>
                </a:cubicBezTo>
                <a:lnTo>
                  <a:pt x="2420551" y="5051292"/>
                </a:lnTo>
                <a:cubicBezTo>
                  <a:pt x="2407700" y="5048633"/>
                  <a:pt x="2395274" y="5045570"/>
                  <a:pt x="2383501" y="5042264"/>
                </a:cubicBezTo>
                <a:cubicBezTo>
                  <a:pt x="2362992" y="5043848"/>
                  <a:pt x="2317884" y="5059023"/>
                  <a:pt x="2297493" y="5060796"/>
                </a:cubicBezTo>
                <a:lnTo>
                  <a:pt x="2261156" y="5052905"/>
                </a:lnTo>
                <a:lnTo>
                  <a:pt x="2200581" y="5036274"/>
                </a:lnTo>
                <a:lnTo>
                  <a:pt x="2198380" y="5036861"/>
                </a:lnTo>
                <a:lnTo>
                  <a:pt x="2116066" y="5030866"/>
                </a:lnTo>
                <a:cubicBezTo>
                  <a:pt x="2111600" y="5028328"/>
                  <a:pt x="2059664" y="5017338"/>
                  <a:pt x="2056754" y="5013653"/>
                </a:cubicBezTo>
                <a:cubicBezTo>
                  <a:pt x="2003393" y="5025622"/>
                  <a:pt x="1998298" y="5020073"/>
                  <a:pt x="1942916" y="5016969"/>
                </a:cubicBezTo>
                <a:cubicBezTo>
                  <a:pt x="1882138" y="5005950"/>
                  <a:pt x="1836966" y="4987831"/>
                  <a:pt x="1796717" y="4981610"/>
                </a:cubicBezTo>
                <a:cubicBezTo>
                  <a:pt x="1724075" y="4970499"/>
                  <a:pt x="1636218" y="4947449"/>
                  <a:pt x="1583222" y="4942334"/>
                </a:cubicBezTo>
                <a:cubicBezTo>
                  <a:pt x="1544265" y="4961611"/>
                  <a:pt x="1556109" y="4938719"/>
                  <a:pt x="1518821" y="4938963"/>
                </a:cubicBezTo>
                <a:cubicBezTo>
                  <a:pt x="1497291" y="4936197"/>
                  <a:pt x="1483221" y="4927794"/>
                  <a:pt x="1471837" y="4925740"/>
                </a:cubicBezTo>
                <a:lnTo>
                  <a:pt x="1450515" y="4926642"/>
                </a:lnTo>
                <a:lnTo>
                  <a:pt x="1437078" y="4926078"/>
                </a:lnTo>
                <a:lnTo>
                  <a:pt x="1432462" y="4931139"/>
                </a:lnTo>
                <a:lnTo>
                  <a:pt x="1411645" y="4934032"/>
                </a:lnTo>
                <a:cubicBezTo>
                  <a:pt x="1384856" y="4931153"/>
                  <a:pt x="1306656" y="4918434"/>
                  <a:pt x="1271729" y="4913863"/>
                </a:cubicBezTo>
                <a:cubicBezTo>
                  <a:pt x="1258697" y="4907976"/>
                  <a:pt x="1213546" y="4901042"/>
                  <a:pt x="1202076" y="4906608"/>
                </a:cubicBezTo>
                <a:cubicBezTo>
                  <a:pt x="1192059" y="4906580"/>
                  <a:pt x="1182171" y="4902320"/>
                  <a:pt x="1174670" y="4909064"/>
                </a:cubicBezTo>
                <a:cubicBezTo>
                  <a:pt x="1163701" y="4916862"/>
                  <a:pt x="1136874" y="4897641"/>
                  <a:pt x="1137035" y="4908989"/>
                </a:cubicBezTo>
                <a:cubicBezTo>
                  <a:pt x="1117838" y="4895687"/>
                  <a:pt x="1091386" y="4911450"/>
                  <a:pt x="1069882" y="4912892"/>
                </a:cubicBezTo>
                <a:cubicBezTo>
                  <a:pt x="1055589" y="4900472"/>
                  <a:pt x="1024570" y="4915744"/>
                  <a:pt x="980935" y="4911119"/>
                </a:cubicBezTo>
                <a:cubicBezTo>
                  <a:pt x="947614" y="4906556"/>
                  <a:pt x="913224" y="4897403"/>
                  <a:pt x="869960" y="4885518"/>
                </a:cubicBezTo>
                <a:cubicBezTo>
                  <a:pt x="819114" y="4856727"/>
                  <a:pt x="768074" y="4850663"/>
                  <a:pt x="721345" y="4839806"/>
                </a:cubicBezTo>
                <a:cubicBezTo>
                  <a:pt x="667944" y="4829906"/>
                  <a:pt x="698286" y="4859338"/>
                  <a:pt x="635428" y="4830000"/>
                </a:cubicBezTo>
                <a:cubicBezTo>
                  <a:pt x="626286" y="4837571"/>
                  <a:pt x="617638" y="4836842"/>
                  <a:pt x="604106" y="4830842"/>
                </a:cubicBezTo>
                <a:cubicBezTo>
                  <a:pt x="583276" y="4833091"/>
                  <a:pt x="539859" y="4845979"/>
                  <a:pt x="510451" y="4843485"/>
                </a:cubicBezTo>
                <a:cubicBezTo>
                  <a:pt x="489781" y="4840800"/>
                  <a:pt x="443867" y="4818678"/>
                  <a:pt x="427656" y="4815877"/>
                </a:cubicBezTo>
                <a:cubicBezTo>
                  <a:pt x="424088" y="4817297"/>
                  <a:pt x="419580" y="4820561"/>
                  <a:pt x="413184" y="4826676"/>
                </a:cubicBezTo>
                <a:cubicBezTo>
                  <a:pt x="387673" y="4816699"/>
                  <a:pt x="379855" y="4828170"/>
                  <a:pt x="341772" y="4829671"/>
                </a:cubicBezTo>
                <a:cubicBezTo>
                  <a:pt x="327795" y="4821005"/>
                  <a:pt x="314729" y="4822794"/>
                  <a:pt x="301266" y="4827842"/>
                </a:cubicBezTo>
                <a:cubicBezTo>
                  <a:pt x="265781" y="4821714"/>
                  <a:pt x="231017" y="4827635"/>
                  <a:pt x="189886" y="4826710"/>
                </a:cubicBezTo>
                <a:cubicBezTo>
                  <a:pt x="147910" y="4813727"/>
                  <a:pt x="121702" y="4829584"/>
                  <a:pt x="77762" y="4828518"/>
                </a:cubicBezTo>
                <a:cubicBezTo>
                  <a:pt x="38733" y="4806108"/>
                  <a:pt x="44308" y="4851138"/>
                  <a:pt x="8164" y="4846203"/>
                </a:cubicBezTo>
                <a:lnTo>
                  <a:pt x="0" y="4843648"/>
                </a:lnTo>
                <a:lnTo>
                  <a:pt x="0" y="408068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92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F0087D53-9295-4463-AAE4-D5C626046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0628E6-4DA6-8326-C0A8-F9E5A6F42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01453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6600"/>
          </a:p>
        </p:txBody>
      </p:sp>
      <p:pic>
        <p:nvPicPr>
          <p:cNvPr id="6" name="Picture 5" descr="Breakfast all day, Sumo-size fries - McDonald's piles it on">
            <a:extLst>
              <a:ext uri="{FF2B5EF4-FFF2-40B4-BE49-F238E27FC236}">
                <a16:creationId xmlns:a16="http://schemas.microsoft.com/office/drawing/2014/main" id="{41BA86C3-9FA3-012C-94A4-9427C1138E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326" r="-3" b="11432"/>
          <a:stretch/>
        </p:blipFill>
        <p:spPr>
          <a:xfrm>
            <a:off x="320040" y="363088"/>
            <a:ext cx="5614416" cy="3809248"/>
          </a:xfrm>
          <a:prstGeom prst="rect">
            <a:avLst/>
          </a:prstGeom>
        </p:spPr>
      </p:pic>
      <p:pic>
        <p:nvPicPr>
          <p:cNvPr id="3" name="Content Placeholder 2" descr="What Kinds Of Oil Does McDonald's Use In Its Food?">
            <a:extLst>
              <a:ext uri="{FF2B5EF4-FFF2-40B4-BE49-F238E27FC236}">
                <a16:creationId xmlns:a16="http://schemas.microsoft.com/office/drawing/2014/main" id="{5C947DD0-A932-7B89-F611-C1E9BA4394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54496" y="688657"/>
            <a:ext cx="5614416" cy="3158109"/>
          </a:xfrm>
          <a:prstGeom prst="rect">
            <a:avLst/>
          </a:prstGeom>
        </p:spPr>
      </p:pic>
      <p:sp>
        <p:nvSpPr>
          <p:cNvPr id="85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435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18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95B1FC96-0749-41C9-BAED-E089E7714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8EDC0F7-A008-8F3A-4B11-9A3CEE678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62856"/>
            <a:ext cx="3419856" cy="1600200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4800"/>
          </a:p>
        </p:txBody>
      </p:sp>
      <p:pic>
        <p:nvPicPr>
          <p:cNvPr id="6" name="Content Placeholder 5" descr="Abolish Tipping: It's bad for servers, customers, and restaurants">
            <a:extLst>
              <a:ext uri="{FF2B5EF4-FFF2-40B4-BE49-F238E27FC236}">
                <a16:creationId xmlns:a16="http://schemas.microsoft.com/office/drawing/2014/main" id="{A3D248BE-FDBF-CD20-B04A-37627F88C3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25" r="8060" b="1"/>
          <a:stretch/>
        </p:blipFill>
        <p:spPr>
          <a:xfrm>
            <a:off x="5" y="10"/>
            <a:ext cx="6095995" cy="4196271"/>
          </a:xfrm>
          <a:custGeom>
            <a:avLst/>
            <a:gdLst/>
            <a:ahLst/>
            <a:cxnLst/>
            <a:rect l="l" t="t" r="r" b="b"/>
            <a:pathLst>
              <a:path w="6005375" h="4196281">
                <a:moveTo>
                  <a:pt x="0" y="0"/>
                </a:moveTo>
                <a:lnTo>
                  <a:pt x="6000672" y="0"/>
                </a:lnTo>
                <a:lnTo>
                  <a:pt x="5998730" y="19709"/>
                </a:lnTo>
                <a:cubicBezTo>
                  <a:pt x="6001245" y="280059"/>
                  <a:pt x="5986415" y="540409"/>
                  <a:pt x="5999656" y="800631"/>
                </a:cubicBezTo>
                <a:cubicBezTo>
                  <a:pt x="6009855" y="1001996"/>
                  <a:pt x="6003364" y="1203233"/>
                  <a:pt x="5999656" y="1404471"/>
                </a:cubicBezTo>
                <a:cubicBezTo>
                  <a:pt x="5992506" y="1790420"/>
                  <a:pt x="6003364" y="2175860"/>
                  <a:pt x="5998730" y="2561300"/>
                </a:cubicBezTo>
                <a:cubicBezTo>
                  <a:pt x="5996744" y="2732154"/>
                  <a:pt x="5998994" y="2902754"/>
                  <a:pt x="6003364" y="3073609"/>
                </a:cubicBezTo>
                <a:cubicBezTo>
                  <a:pt x="6009720" y="3317560"/>
                  <a:pt x="5999923" y="3561638"/>
                  <a:pt x="5989197" y="3805463"/>
                </a:cubicBezTo>
                <a:cubicBezTo>
                  <a:pt x="5985594" y="3872508"/>
                  <a:pt x="5984647" y="3939633"/>
                  <a:pt x="5986348" y="4006695"/>
                </a:cubicBezTo>
                <a:lnTo>
                  <a:pt x="5997254" y="4174633"/>
                </a:lnTo>
                <a:lnTo>
                  <a:pt x="5951601" y="4176620"/>
                </a:lnTo>
                <a:cubicBezTo>
                  <a:pt x="5886702" y="4176651"/>
                  <a:pt x="5821788" y="4174749"/>
                  <a:pt x="5756905" y="4173480"/>
                </a:cubicBezTo>
                <a:cubicBezTo>
                  <a:pt x="5518559" y="4169040"/>
                  <a:pt x="5280086" y="4173480"/>
                  <a:pt x="5042247" y="4150774"/>
                </a:cubicBezTo>
                <a:cubicBezTo>
                  <a:pt x="4977618" y="4144622"/>
                  <a:pt x="4912546" y="4140690"/>
                  <a:pt x="4847600" y="4141467"/>
                </a:cubicBezTo>
                <a:cubicBezTo>
                  <a:pt x="4782655" y="4142244"/>
                  <a:pt x="4717835" y="4147730"/>
                  <a:pt x="4653713" y="4160414"/>
                </a:cubicBezTo>
                <a:cubicBezTo>
                  <a:pt x="4446571" y="4200625"/>
                  <a:pt x="4238796" y="4203162"/>
                  <a:pt x="4029497" y="4186925"/>
                </a:cubicBezTo>
                <a:cubicBezTo>
                  <a:pt x="3943621" y="4180203"/>
                  <a:pt x="3857746" y="4169040"/>
                  <a:pt x="3771489" y="4171196"/>
                </a:cubicBezTo>
                <a:cubicBezTo>
                  <a:pt x="3623585" y="4175129"/>
                  <a:pt x="3475554" y="4167137"/>
                  <a:pt x="3327523" y="4169167"/>
                </a:cubicBezTo>
                <a:cubicBezTo>
                  <a:pt x="3323528" y="4169738"/>
                  <a:pt x="3319443" y="4169205"/>
                  <a:pt x="3315727" y="4167645"/>
                </a:cubicBezTo>
                <a:cubicBezTo>
                  <a:pt x="3278941" y="4142402"/>
                  <a:pt x="3238603" y="4152169"/>
                  <a:pt x="3200549" y="4158765"/>
                </a:cubicBezTo>
                <a:cubicBezTo>
                  <a:pt x="3074082" y="4180710"/>
                  <a:pt x="2947742" y="4191492"/>
                  <a:pt x="2819246" y="4174494"/>
                </a:cubicBezTo>
                <a:cubicBezTo>
                  <a:pt x="2696546" y="4156698"/>
                  <a:pt x="2572096" y="4154478"/>
                  <a:pt x="2448851" y="4167898"/>
                </a:cubicBezTo>
                <a:cubicBezTo>
                  <a:pt x="2279383" y="4187687"/>
                  <a:pt x="2110549" y="4183501"/>
                  <a:pt x="1941462" y="4167898"/>
                </a:cubicBezTo>
                <a:cubicBezTo>
                  <a:pt x="1872837" y="4161556"/>
                  <a:pt x="1803198" y="4150774"/>
                  <a:pt x="1735208" y="4166630"/>
                </a:cubicBezTo>
                <a:cubicBezTo>
                  <a:pt x="1651489" y="4186038"/>
                  <a:pt x="1568023" y="4179695"/>
                  <a:pt x="1484050" y="4175382"/>
                </a:cubicBezTo>
                <a:cubicBezTo>
                  <a:pt x="1377752" y="4169801"/>
                  <a:pt x="1271708" y="4153692"/>
                  <a:pt x="1165029" y="4166376"/>
                </a:cubicBezTo>
                <a:cubicBezTo>
                  <a:pt x="1115685" y="4172211"/>
                  <a:pt x="1066722" y="4181471"/>
                  <a:pt x="1016744" y="4179061"/>
                </a:cubicBezTo>
                <a:cubicBezTo>
                  <a:pt x="878481" y="4172719"/>
                  <a:pt x="740344" y="4165235"/>
                  <a:pt x="601826" y="4166376"/>
                </a:cubicBezTo>
                <a:cubicBezTo>
                  <a:pt x="543857" y="4166757"/>
                  <a:pt x="486268" y="4168659"/>
                  <a:pt x="428553" y="4172845"/>
                </a:cubicBezTo>
                <a:cubicBezTo>
                  <a:pt x="320859" y="4180710"/>
                  <a:pt x="213546" y="4170055"/>
                  <a:pt x="106234" y="4166249"/>
                </a:cubicBezTo>
                <a:lnTo>
                  <a:pt x="0" y="4171008"/>
                </a:lnTo>
                <a:close/>
              </a:path>
            </a:pathLst>
          </a:custGeom>
        </p:spPr>
      </p:pic>
      <p:pic>
        <p:nvPicPr>
          <p:cNvPr id="15" name="Picture 14" descr="Gratuity Guide: How Much To Tip Servers, Delivery Drivers And More">
            <a:extLst>
              <a:ext uri="{FF2B5EF4-FFF2-40B4-BE49-F238E27FC236}">
                <a16:creationId xmlns:a16="http://schemas.microsoft.com/office/drawing/2014/main" id="{51883690-1E88-C753-79C7-9A4BC3E4654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616" b="-1"/>
          <a:stretch/>
        </p:blipFill>
        <p:spPr>
          <a:xfrm>
            <a:off x="6019800" y="10"/>
            <a:ext cx="6172195" cy="4187662"/>
          </a:xfrm>
          <a:custGeom>
            <a:avLst/>
            <a:gdLst/>
            <a:ahLst/>
            <a:cxnLst/>
            <a:rect l="l" t="t" r="r" b="b"/>
            <a:pathLst>
              <a:path w="6006950" h="4187672">
                <a:moveTo>
                  <a:pt x="9223" y="0"/>
                </a:moveTo>
                <a:lnTo>
                  <a:pt x="6006950" y="0"/>
                </a:lnTo>
                <a:lnTo>
                  <a:pt x="6006950" y="4169490"/>
                </a:lnTo>
                <a:lnTo>
                  <a:pt x="5787907" y="4174448"/>
                </a:lnTo>
                <a:cubicBezTo>
                  <a:pt x="5713866" y="4173475"/>
                  <a:pt x="5639861" y="4169853"/>
                  <a:pt x="5566029" y="4163587"/>
                </a:cubicBezTo>
                <a:cubicBezTo>
                  <a:pt x="5458843" y="4155595"/>
                  <a:pt x="5350768" y="4144559"/>
                  <a:pt x="5244343" y="4164855"/>
                </a:cubicBezTo>
                <a:cubicBezTo>
                  <a:pt x="5127517" y="4187307"/>
                  <a:pt x="5010817" y="4187434"/>
                  <a:pt x="4892977" y="4181726"/>
                </a:cubicBezTo>
                <a:cubicBezTo>
                  <a:pt x="4792260" y="4176906"/>
                  <a:pt x="4691923" y="4151536"/>
                  <a:pt x="4590445" y="4178301"/>
                </a:cubicBezTo>
                <a:cubicBezTo>
                  <a:pt x="4580348" y="4179772"/>
                  <a:pt x="4570061" y="4179341"/>
                  <a:pt x="4560128" y="4177032"/>
                </a:cubicBezTo>
                <a:cubicBezTo>
                  <a:pt x="4449137" y="4161684"/>
                  <a:pt x="4337384" y="4174242"/>
                  <a:pt x="4226013" y="4169929"/>
                </a:cubicBezTo>
                <a:cubicBezTo>
                  <a:pt x="4174640" y="4167899"/>
                  <a:pt x="4122252" y="4169041"/>
                  <a:pt x="4071513" y="4163587"/>
                </a:cubicBezTo>
                <a:cubicBezTo>
                  <a:pt x="3955067" y="4151156"/>
                  <a:pt x="3838874" y="4144559"/>
                  <a:pt x="3723697" y="4173861"/>
                </a:cubicBezTo>
                <a:cubicBezTo>
                  <a:pt x="3690082" y="4181764"/>
                  <a:pt x="3655732" y="4186013"/>
                  <a:pt x="3621204" y="4186546"/>
                </a:cubicBezTo>
                <a:cubicBezTo>
                  <a:pt x="3508437" y="4190605"/>
                  <a:pt x="3396050" y="4182867"/>
                  <a:pt x="3283664" y="4176525"/>
                </a:cubicBezTo>
                <a:cubicBezTo>
                  <a:pt x="3205652" y="4172085"/>
                  <a:pt x="3127768" y="4162445"/>
                  <a:pt x="3049630" y="4170563"/>
                </a:cubicBezTo>
                <a:cubicBezTo>
                  <a:pt x="3004218" y="4175257"/>
                  <a:pt x="2958427" y="4175257"/>
                  <a:pt x="2913015" y="4170563"/>
                </a:cubicBezTo>
                <a:cubicBezTo>
                  <a:pt x="2829321" y="4160758"/>
                  <a:pt x="2744879" y="4158931"/>
                  <a:pt x="2660842" y="4165109"/>
                </a:cubicBezTo>
                <a:cubicBezTo>
                  <a:pt x="2535390" y="4175891"/>
                  <a:pt x="2410065" y="4184897"/>
                  <a:pt x="2284232" y="4167773"/>
                </a:cubicBezTo>
                <a:cubicBezTo>
                  <a:pt x="2212868" y="4156559"/>
                  <a:pt x="2140312" y="4155240"/>
                  <a:pt x="2068592" y="4163840"/>
                </a:cubicBezTo>
                <a:cubicBezTo>
                  <a:pt x="1897729" y="4187814"/>
                  <a:pt x="1726485" y="4180077"/>
                  <a:pt x="1555241" y="4170183"/>
                </a:cubicBezTo>
                <a:cubicBezTo>
                  <a:pt x="1440824" y="4163460"/>
                  <a:pt x="1325901" y="4151156"/>
                  <a:pt x="1211738" y="4167392"/>
                </a:cubicBezTo>
                <a:cubicBezTo>
                  <a:pt x="1066118" y="4187688"/>
                  <a:pt x="920370" y="4180965"/>
                  <a:pt x="774368" y="4175003"/>
                </a:cubicBezTo>
                <a:cubicBezTo>
                  <a:pt x="667182" y="4170563"/>
                  <a:pt x="559869" y="4157117"/>
                  <a:pt x="452430" y="4173734"/>
                </a:cubicBezTo>
                <a:cubicBezTo>
                  <a:pt x="441369" y="4175244"/>
                  <a:pt x="430117" y="4174115"/>
                  <a:pt x="419576" y="4170436"/>
                </a:cubicBezTo>
                <a:cubicBezTo>
                  <a:pt x="378807" y="4157016"/>
                  <a:pt x="335096" y="4155215"/>
                  <a:pt x="293363" y="4165236"/>
                </a:cubicBezTo>
                <a:cubicBezTo>
                  <a:pt x="216367" y="4182106"/>
                  <a:pt x="139497" y="4189463"/>
                  <a:pt x="61105" y="4174115"/>
                </a:cubicBezTo>
                <a:lnTo>
                  <a:pt x="13323" y="4171265"/>
                </a:lnTo>
                <a:lnTo>
                  <a:pt x="28554" y="3843045"/>
                </a:lnTo>
                <a:cubicBezTo>
                  <a:pt x="30457" y="3722610"/>
                  <a:pt x="27412" y="3602256"/>
                  <a:pt x="15626" y="3482187"/>
                </a:cubicBezTo>
                <a:cubicBezTo>
                  <a:pt x="-847" y="3335690"/>
                  <a:pt x="-4304" y="3188124"/>
                  <a:pt x="5296" y="3041068"/>
                </a:cubicBezTo>
                <a:cubicBezTo>
                  <a:pt x="11786" y="2956911"/>
                  <a:pt x="18539" y="2872754"/>
                  <a:pt x="22776" y="2788472"/>
                </a:cubicBezTo>
                <a:cubicBezTo>
                  <a:pt x="28180" y="2668580"/>
                  <a:pt x="25173" y="2548474"/>
                  <a:pt x="13771" y="2428964"/>
                </a:cubicBezTo>
                <a:cubicBezTo>
                  <a:pt x="4237" y="2337829"/>
                  <a:pt x="3177" y="2246070"/>
                  <a:pt x="10593" y="2154757"/>
                </a:cubicBezTo>
                <a:cubicBezTo>
                  <a:pt x="25690" y="1999286"/>
                  <a:pt x="9931" y="1843813"/>
                  <a:pt x="5032" y="1688466"/>
                </a:cubicBezTo>
                <a:cubicBezTo>
                  <a:pt x="-3577" y="1402691"/>
                  <a:pt x="20393" y="1117045"/>
                  <a:pt x="9666" y="831270"/>
                </a:cubicBezTo>
                <a:cubicBezTo>
                  <a:pt x="3841" y="689908"/>
                  <a:pt x="16420" y="548673"/>
                  <a:pt x="9666" y="407311"/>
                </a:cubicBezTo>
                <a:cubicBezTo>
                  <a:pt x="4105" y="306755"/>
                  <a:pt x="397" y="206200"/>
                  <a:pt x="4105" y="105518"/>
                </a:cubicBezTo>
                <a:cubicBezTo>
                  <a:pt x="5164" y="78059"/>
                  <a:pt x="5826" y="50473"/>
                  <a:pt x="9534" y="23396"/>
                </a:cubicBezTo>
                <a:close/>
              </a:path>
            </a:pathLst>
          </a:custGeom>
        </p:spPr>
      </p:pic>
      <p:sp>
        <p:nvSpPr>
          <p:cNvPr id="38" name="sketch line">
            <a:extLst>
              <a:ext uri="{FF2B5EF4-FFF2-40B4-BE49-F238E27FC236}">
                <a16:creationId xmlns:a16="http://schemas.microsoft.com/office/drawing/2014/main" id="{63C1A86C-B1A8-4AEC-B001-595C91716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89020" y="540453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5D5DFFBA-A872-28EA-EA68-1AEF5AEC2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4562856"/>
            <a:ext cx="6903721" cy="1600200"/>
          </a:xfrm>
        </p:spPr>
        <p:txBody>
          <a:bodyPr anchor="ctr">
            <a:normAutofit/>
          </a:bodyPr>
          <a:lstStyle/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2876979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A51A0227-072A-4F5F-928C-E2C3E5CCD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867A0D-D67B-A62B-D253-39472CDC8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440365"/>
            <a:ext cx="4245864" cy="1722691"/>
          </a:xfrm>
        </p:spPr>
        <p:txBody>
          <a:bodyPr anchor="ctr">
            <a:normAutofit/>
          </a:bodyPr>
          <a:lstStyle/>
          <a:p>
            <a:endParaRPr lang="en-US" sz="5400"/>
          </a:p>
        </p:txBody>
      </p:sp>
      <p:pic>
        <p:nvPicPr>
          <p:cNvPr id="4" name="Content Placeholder 3" descr="Chips de Légumes - Veg Crisps Mixed Roots 125 g">
            <a:extLst>
              <a:ext uri="{FF2B5EF4-FFF2-40B4-BE49-F238E27FC236}">
                <a16:creationId xmlns:a16="http://schemas.microsoft.com/office/drawing/2014/main" id="{5077BB84-CA1B-F3A2-B9A1-22CE2104E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054" y="320040"/>
            <a:ext cx="2817644" cy="3927031"/>
          </a:xfrm>
          <a:prstGeom prst="rect">
            <a:avLst/>
          </a:prstGeom>
        </p:spPr>
      </p:pic>
      <p:pic>
        <p:nvPicPr>
          <p:cNvPr id="6" name="Content Placeholder 5" descr="Great Value Rippled Original Potato Chips, 8 oz - Walmart.com - Walmart.com">
            <a:extLst>
              <a:ext uri="{FF2B5EF4-FFF2-40B4-BE49-F238E27FC236}">
                <a16:creationId xmlns:a16="http://schemas.microsoft.com/office/drawing/2014/main" id="{EC0D14C7-6550-7D06-C9F7-2EB901A12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6560" y="320040"/>
            <a:ext cx="3927031" cy="3927031"/>
          </a:xfrm>
          <a:prstGeom prst="rect">
            <a:avLst/>
          </a:prstGeom>
        </p:spPr>
      </p:pic>
      <p:sp>
        <p:nvSpPr>
          <p:cNvPr id="39" name="sketchy line">
            <a:extLst>
              <a:ext uri="{FF2B5EF4-FFF2-40B4-BE49-F238E27FC236}">
                <a16:creationId xmlns:a16="http://schemas.microsoft.com/office/drawing/2014/main" id="{35D99776-4B38-47DF-A302-11AD9AF87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337304" y="529256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5DC91EC4-4F87-83A1-335E-A4449C07B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99" y="4440365"/>
            <a:ext cx="6214871" cy="1722691"/>
          </a:xfrm>
        </p:spPr>
        <p:txBody>
          <a:bodyPr anchor="ctr">
            <a:normAutofit/>
          </a:bodyPr>
          <a:lstStyle/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314276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5B1FC96-0749-41C9-BAED-E089E7714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1BFB9B-3EA2-A50A-5344-266798EAF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62856"/>
            <a:ext cx="3419856" cy="1600200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4800" kern="1200">
              <a:latin typeface="+mj-lt"/>
              <a:ea typeface="+mj-ea"/>
              <a:cs typeface="+mj-cs"/>
            </a:endParaRPr>
          </a:p>
        </p:txBody>
      </p:sp>
      <p:pic>
        <p:nvPicPr>
          <p:cNvPr id="7" name="Content Placeholder 6" descr="'Fish and chips', el sabor de los mejores 'pubs' - Mi Viaje">
            <a:extLst>
              <a:ext uri="{FF2B5EF4-FFF2-40B4-BE49-F238E27FC236}">
                <a16:creationId xmlns:a16="http://schemas.microsoft.com/office/drawing/2014/main" id="{3E1966FC-2DD7-809D-68EA-9D9264F297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029" b="-2"/>
          <a:stretch/>
        </p:blipFill>
        <p:spPr>
          <a:xfrm>
            <a:off x="5" y="10"/>
            <a:ext cx="6095995" cy="4196271"/>
          </a:xfrm>
          <a:custGeom>
            <a:avLst/>
            <a:gdLst/>
            <a:ahLst/>
            <a:cxnLst/>
            <a:rect l="l" t="t" r="r" b="b"/>
            <a:pathLst>
              <a:path w="6005375" h="4196281">
                <a:moveTo>
                  <a:pt x="0" y="0"/>
                </a:moveTo>
                <a:lnTo>
                  <a:pt x="6000672" y="0"/>
                </a:lnTo>
                <a:lnTo>
                  <a:pt x="5998730" y="19709"/>
                </a:lnTo>
                <a:cubicBezTo>
                  <a:pt x="6001245" y="280059"/>
                  <a:pt x="5986415" y="540409"/>
                  <a:pt x="5999656" y="800631"/>
                </a:cubicBezTo>
                <a:cubicBezTo>
                  <a:pt x="6009855" y="1001996"/>
                  <a:pt x="6003364" y="1203233"/>
                  <a:pt x="5999656" y="1404471"/>
                </a:cubicBezTo>
                <a:cubicBezTo>
                  <a:pt x="5992506" y="1790420"/>
                  <a:pt x="6003364" y="2175860"/>
                  <a:pt x="5998730" y="2561300"/>
                </a:cubicBezTo>
                <a:cubicBezTo>
                  <a:pt x="5996744" y="2732154"/>
                  <a:pt x="5998994" y="2902754"/>
                  <a:pt x="6003364" y="3073609"/>
                </a:cubicBezTo>
                <a:cubicBezTo>
                  <a:pt x="6009720" y="3317560"/>
                  <a:pt x="5999923" y="3561638"/>
                  <a:pt x="5989197" y="3805463"/>
                </a:cubicBezTo>
                <a:cubicBezTo>
                  <a:pt x="5985594" y="3872508"/>
                  <a:pt x="5984647" y="3939633"/>
                  <a:pt x="5986348" y="4006695"/>
                </a:cubicBezTo>
                <a:lnTo>
                  <a:pt x="5997254" y="4174633"/>
                </a:lnTo>
                <a:lnTo>
                  <a:pt x="5951601" y="4176620"/>
                </a:lnTo>
                <a:cubicBezTo>
                  <a:pt x="5886702" y="4176651"/>
                  <a:pt x="5821788" y="4174749"/>
                  <a:pt x="5756905" y="4173480"/>
                </a:cubicBezTo>
                <a:cubicBezTo>
                  <a:pt x="5518559" y="4169040"/>
                  <a:pt x="5280086" y="4173480"/>
                  <a:pt x="5042247" y="4150774"/>
                </a:cubicBezTo>
                <a:cubicBezTo>
                  <a:pt x="4977618" y="4144622"/>
                  <a:pt x="4912546" y="4140690"/>
                  <a:pt x="4847600" y="4141467"/>
                </a:cubicBezTo>
                <a:cubicBezTo>
                  <a:pt x="4782655" y="4142244"/>
                  <a:pt x="4717835" y="4147730"/>
                  <a:pt x="4653713" y="4160414"/>
                </a:cubicBezTo>
                <a:cubicBezTo>
                  <a:pt x="4446571" y="4200625"/>
                  <a:pt x="4238796" y="4203162"/>
                  <a:pt x="4029497" y="4186925"/>
                </a:cubicBezTo>
                <a:cubicBezTo>
                  <a:pt x="3943621" y="4180203"/>
                  <a:pt x="3857746" y="4169040"/>
                  <a:pt x="3771489" y="4171196"/>
                </a:cubicBezTo>
                <a:cubicBezTo>
                  <a:pt x="3623585" y="4175129"/>
                  <a:pt x="3475554" y="4167137"/>
                  <a:pt x="3327523" y="4169167"/>
                </a:cubicBezTo>
                <a:cubicBezTo>
                  <a:pt x="3323528" y="4169738"/>
                  <a:pt x="3319443" y="4169205"/>
                  <a:pt x="3315727" y="4167645"/>
                </a:cubicBezTo>
                <a:cubicBezTo>
                  <a:pt x="3278941" y="4142402"/>
                  <a:pt x="3238603" y="4152169"/>
                  <a:pt x="3200549" y="4158765"/>
                </a:cubicBezTo>
                <a:cubicBezTo>
                  <a:pt x="3074082" y="4180710"/>
                  <a:pt x="2947742" y="4191492"/>
                  <a:pt x="2819246" y="4174494"/>
                </a:cubicBezTo>
                <a:cubicBezTo>
                  <a:pt x="2696546" y="4156698"/>
                  <a:pt x="2572096" y="4154478"/>
                  <a:pt x="2448851" y="4167898"/>
                </a:cubicBezTo>
                <a:cubicBezTo>
                  <a:pt x="2279383" y="4187687"/>
                  <a:pt x="2110549" y="4183501"/>
                  <a:pt x="1941462" y="4167898"/>
                </a:cubicBezTo>
                <a:cubicBezTo>
                  <a:pt x="1872837" y="4161556"/>
                  <a:pt x="1803198" y="4150774"/>
                  <a:pt x="1735208" y="4166630"/>
                </a:cubicBezTo>
                <a:cubicBezTo>
                  <a:pt x="1651489" y="4186038"/>
                  <a:pt x="1568023" y="4179695"/>
                  <a:pt x="1484050" y="4175382"/>
                </a:cubicBezTo>
                <a:cubicBezTo>
                  <a:pt x="1377752" y="4169801"/>
                  <a:pt x="1271708" y="4153692"/>
                  <a:pt x="1165029" y="4166376"/>
                </a:cubicBezTo>
                <a:cubicBezTo>
                  <a:pt x="1115685" y="4172211"/>
                  <a:pt x="1066722" y="4181471"/>
                  <a:pt x="1016744" y="4179061"/>
                </a:cubicBezTo>
                <a:cubicBezTo>
                  <a:pt x="878481" y="4172719"/>
                  <a:pt x="740344" y="4165235"/>
                  <a:pt x="601826" y="4166376"/>
                </a:cubicBezTo>
                <a:cubicBezTo>
                  <a:pt x="543857" y="4166757"/>
                  <a:pt x="486268" y="4168659"/>
                  <a:pt x="428553" y="4172845"/>
                </a:cubicBezTo>
                <a:cubicBezTo>
                  <a:pt x="320859" y="4180710"/>
                  <a:pt x="213546" y="4170055"/>
                  <a:pt x="106234" y="4166249"/>
                </a:cubicBezTo>
                <a:lnTo>
                  <a:pt x="0" y="4171008"/>
                </a:lnTo>
                <a:close/>
              </a:path>
            </a:pathLst>
          </a:custGeom>
        </p:spPr>
      </p:pic>
      <p:pic>
        <p:nvPicPr>
          <p:cNvPr id="6" name="Picture 5" descr="Premium Photo | American style pork ribs delicious smoked pork ...">
            <a:extLst>
              <a:ext uri="{FF2B5EF4-FFF2-40B4-BE49-F238E27FC236}">
                <a16:creationId xmlns:a16="http://schemas.microsoft.com/office/drawing/2014/main" id="{C65DFEC5-463A-0383-C269-F3622CF468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292" r="-3" b="5242"/>
          <a:stretch/>
        </p:blipFill>
        <p:spPr>
          <a:xfrm>
            <a:off x="6019800" y="10"/>
            <a:ext cx="6172195" cy="4187662"/>
          </a:xfrm>
          <a:custGeom>
            <a:avLst/>
            <a:gdLst/>
            <a:ahLst/>
            <a:cxnLst/>
            <a:rect l="l" t="t" r="r" b="b"/>
            <a:pathLst>
              <a:path w="6006950" h="4187672">
                <a:moveTo>
                  <a:pt x="9223" y="0"/>
                </a:moveTo>
                <a:lnTo>
                  <a:pt x="6006950" y="0"/>
                </a:lnTo>
                <a:lnTo>
                  <a:pt x="6006950" y="4169490"/>
                </a:lnTo>
                <a:lnTo>
                  <a:pt x="5787907" y="4174448"/>
                </a:lnTo>
                <a:cubicBezTo>
                  <a:pt x="5713866" y="4173475"/>
                  <a:pt x="5639861" y="4169853"/>
                  <a:pt x="5566029" y="4163587"/>
                </a:cubicBezTo>
                <a:cubicBezTo>
                  <a:pt x="5458843" y="4155595"/>
                  <a:pt x="5350768" y="4144559"/>
                  <a:pt x="5244343" y="4164855"/>
                </a:cubicBezTo>
                <a:cubicBezTo>
                  <a:pt x="5127517" y="4187307"/>
                  <a:pt x="5010817" y="4187434"/>
                  <a:pt x="4892977" y="4181726"/>
                </a:cubicBezTo>
                <a:cubicBezTo>
                  <a:pt x="4792260" y="4176906"/>
                  <a:pt x="4691923" y="4151536"/>
                  <a:pt x="4590445" y="4178301"/>
                </a:cubicBezTo>
                <a:cubicBezTo>
                  <a:pt x="4580348" y="4179772"/>
                  <a:pt x="4570061" y="4179341"/>
                  <a:pt x="4560128" y="4177032"/>
                </a:cubicBezTo>
                <a:cubicBezTo>
                  <a:pt x="4449137" y="4161684"/>
                  <a:pt x="4337384" y="4174242"/>
                  <a:pt x="4226013" y="4169929"/>
                </a:cubicBezTo>
                <a:cubicBezTo>
                  <a:pt x="4174640" y="4167899"/>
                  <a:pt x="4122252" y="4169041"/>
                  <a:pt x="4071513" y="4163587"/>
                </a:cubicBezTo>
                <a:cubicBezTo>
                  <a:pt x="3955067" y="4151156"/>
                  <a:pt x="3838874" y="4144559"/>
                  <a:pt x="3723697" y="4173861"/>
                </a:cubicBezTo>
                <a:cubicBezTo>
                  <a:pt x="3690082" y="4181764"/>
                  <a:pt x="3655732" y="4186013"/>
                  <a:pt x="3621204" y="4186546"/>
                </a:cubicBezTo>
                <a:cubicBezTo>
                  <a:pt x="3508437" y="4190605"/>
                  <a:pt x="3396050" y="4182867"/>
                  <a:pt x="3283664" y="4176525"/>
                </a:cubicBezTo>
                <a:cubicBezTo>
                  <a:pt x="3205652" y="4172085"/>
                  <a:pt x="3127768" y="4162445"/>
                  <a:pt x="3049630" y="4170563"/>
                </a:cubicBezTo>
                <a:cubicBezTo>
                  <a:pt x="3004218" y="4175257"/>
                  <a:pt x="2958427" y="4175257"/>
                  <a:pt x="2913015" y="4170563"/>
                </a:cubicBezTo>
                <a:cubicBezTo>
                  <a:pt x="2829321" y="4160758"/>
                  <a:pt x="2744879" y="4158931"/>
                  <a:pt x="2660842" y="4165109"/>
                </a:cubicBezTo>
                <a:cubicBezTo>
                  <a:pt x="2535390" y="4175891"/>
                  <a:pt x="2410065" y="4184897"/>
                  <a:pt x="2284232" y="4167773"/>
                </a:cubicBezTo>
                <a:cubicBezTo>
                  <a:pt x="2212868" y="4156559"/>
                  <a:pt x="2140312" y="4155240"/>
                  <a:pt x="2068592" y="4163840"/>
                </a:cubicBezTo>
                <a:cubicBezTo>
                  <a:pt x="1897729" y="4187814"/>
                  <a:pt x="1726485" y="4180077"/>
                  <a:pt x="1555241" y="4170183"/>
                </a:cubicBezTo>
                <a:cubicBezTo>
                  <a:pt x="1440824" y="4163460"/>
                  <a:pt x="1325901" y="4151156"/>
                  <a:pt x="1211738" y="4167392"/>
                </a:cubicBezTo>
                <a:cubicBezTo>
                  <a:pt x="1066118" y="4187688"/>
                  <a:pt x="920370" y="4180965"/>
                  <a:pt x="774368" y="4175003"/>
                </a:cubicBezTo>
                <a:cubicBezTo>
                  <a:pt x="667182" y="4170563"/>
                  <a:pt x="559869" y="4157117"/>
                  <a:pt x="452430" y="4173734"/>
                </a:cubicBezTo>
                <a:cubicBezTo>
                  <a:pt x="441369" y="4175244"/>
                  <a:pt x="430117" y="4174115"/>
                  <a:pt x="419576" y="4170436"/>
                </a:cubicBezTo>
                <a:cubicBezTo>
                  <a:pt x="378807" y="4157016"/>
                  <a:pt x="335096" y="4155215"/>
                  <a:pt x="293363" y="4165236"/>
                </a:cubicBezTo>
                <a:cubicBezTo>
                  <a:pt x="216367" y="4182106"/>
                  <a:pt x="139497" y="4189463"/>
                  <a:pt x="61105" y="4174115"/>
                </a:cubicBezTo>
                <a:lnTo>
                  <a:pt x="13323" y="4171265"/>
                </a:lnTo>
                <a:lnTo>
                  <a:pt x="28554" y="3843045"/>
                </a:lnTo>
                <a:cubicBezTo>
                  <a:pt x="30457" y="3722610"/>
                  <a:pt x="27412" y="3602256"/>
                  <a:pt x="15626" y="3482187"/>
                </a:cubicBezTo>
                <a:cubicBezTo>
                  <a:pt x="-847" y="3335690"/>
                  <a:pt x="-4304" y="3188124"/>
                  <a:pt x="5296" y="3041068"/>
                </a:cubicBezTo>
                <a:cubicBezTo>
                  <a:pt x="11786" y="2956911"/>
                  <a:pt x="18539" y="2872754"/>
                  <a:pt x="22776" y="2788472"/>
                </a:cubicBezTo>
                <a:cubicBezTo>
                  <a:pt x="28180" y="2668580"/>
                  <a:pt x="25173" y="2548474"/>
                  <a:pt x="13771" y="2428964"/>
                </a:cubicBezTo>
                <a:cubicBezTo>
                  <a:pt x="4237" y="2337829"/>
                  <a:pt x="3177" y="2246070"/>
                  <a:pt x="10593" y="2154757"/>
                </a:cubicBezTo>
                <a:cubicBezTo>
                  <a:pt x="25690" y="1999286"/>
                  <a:pt x="9931" y="1843813"/>
                  <a:pt x="5032" y="1688466"/>
                </a:cubicBezTo>
                <a:cubicBezTo>
                  <a:pt x="-3577" y="1402691"/>
                  <a:pt x="20393" y="1117045"/>
                  <a:pt x="9666" y="831270"/>
                </a:cubicBezTo>
                <a:cubicBezTo>
                  <a:pt x="3841" y="689908"/>
                  <a:pt x="16420" y="548673"/>
                  <a:pt x="9666" y="407311"/>
                </a:cubicBezTo>
                <a:cubicBezTo>
                  <a:pt x="4105" y="306755"/>
                  <a:pt x="397" y="206200"/>
                  <a:pt x="4105" y="105518"/>
                </a:cubicBezTo>
                <a:cubicBezTo>
                  <a:pt x="5164" y="78059"/>
                  <a:pt x="5826" y="50473"/>
                  <a:pt x="9534" y="23396"/>
                </a:cubicBezTo>
                <a:close/>
              </a:path>
            </a:pathLst>
          </a:custGeom>
        </p:spPr>
      </p:pic>
      <p:sp>
        <p:nvSpPr>
          <p:cNvPr id="28" name="sketch line">
            <a:extLst>
              <a:ext uri="{FF2B5EF4-FFF2-40B4-BE49-F238E27FC236}">
                <a16:creationId xmlns:a16="http://schemas.microsoft.com/office/drawing/2014/main" id="{63C1A86C-B1A8-4AEC-B001-595C91716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89020" y="540453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E7BEC38C-4D4E-9C6A-7E1B-58DA5E266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4562856"/>
            <a:ext cx="6903721" cy="1600200"/>
          </a:xfrm>
        </p:spPr>
        <p:txBody>
          <a:bodyPr anchor="ctr">
            <a:normAutofit/>
          </a:bodyPr>
          <a:lstStyle/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2124835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F0087D53-9295-4463-AAE4-D5C626046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C2B042-F02C-20A1-3F9C-49CF00776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01453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6600"/>
          </a:p>
        </p:txBody>
      </p:sp>
      <p:pic>
        <p:nvPicPr>
          <p:cNvPr id="11" name="Content Placeholder 10" descr="30 Times People Just Had To Document America's Humongous-zoid Portion Sizes  | DeMilked">
            <a:extLst>
              <a:ext uri="{FF2B5EF4-FFF2-40B4-BE49-F238E27FC236}">
                <a16:creationId xmlns:a16="http://schemas.microsoft.com/office/drawing/2014/main" id="{2703FA07-6318-9B90-7CE8-2D4F6F7416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9110" y="320040"/>
            <a:ext cx="3116275" cy="3895344"/>
          </a:xfrm>
          <a:prstGeom prst="rect">
            <a:avLst/>
          </a:prstGeom>
        </p:spPr>
      </p:pic>
      <p:pic>
        <p:nvPicPr>
          <p:cNvPr id="6" name="Content Placeholder 5" descr="15 British foods you have to try - English with Lucy">
            <a:extLst>
              <a:ext uri="{FF2B5EF4-FFF2-40B4-BE49-F238E27FC236}">
                <a16:creationId xmlns:a16="http://schemas.microsoft.com/office/drawing/2014/main" id="{D2503D55-2FA4-D134-499C-E72E5380DE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705" r="13629" b="-1"/>
          <a:stretch/>
        </p:blipFill>
        <p:spPr>
          <a:xfrm>
            <a:off x="7204037" y="320040"/>
            <a:ext cx="3715334" cy="3895344"/>
          </a:xfrm>
          <a:prstGeom prst="rect">
            <a:avLst/>
          </a:prstGeom>
        </p:spPr>
      </p:pic>
      <p:sp>
        <p:nvSpPr>
          <p:cNvPr id="33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435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828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0311CE5-3D05-493E-B9D2-CF549DF73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BBEE63-3C67-3300-ED50-E428BD6E9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370" y="4249107"/>
            <a:ext cx="10191405" cy="11090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 sz="52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3" descr="America's 50 Best French Fries for 2018 Gallery">
            <a:extLst>
              <a:ext uri="{FF2B5EF4-FFF2-40B4-BE49-F238E27FC236}">
                <a16:creationId xmlns:a16="http://schemas.microsoft.com/office/drawing/2014/main" id="{7DDB4A00-8D74-6EF0-7D0F-0159F16A00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4160" b="-2"/>
          <a:stretch/>
        </p:blipFill>
        <p:spPr>
          <a:xfrm>
            <a:off x="198741" y="171720"/>
            <a:ext cx="5803323" cy="3905677"/>
          </a:xfrm>
          <a:prstGeom prst="rect">
            <a:avLst/>
          </a:prstGeom>
        </p:spPr>
      </p:pic>
      <p:pic>
        <p:nvPicPr>
          <p:cNvPr id="5" name="Picture 4" descr="The Fish and Chip Awards selects 40 best takeaways for shortlist ...">
            <a:extLst>
              <a:ext uri="{FF2B5EF4-FFF2-40B4-BE49-F238E27FC236}">
                <a16:creationId xmlns:a16="http://schemas.microsoft.com/office/drawing/2014/main" id="{D7AEEE8F-4898-8678-98DB-2AA39132B5E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306" r="-2" b="-2"/>
          <a:stretch/>
        </p:blipFill>
        <p:spPr>
          <a:xfrm>
            <a:off x="6189934" y="156394"/>
            <a:ext cx="5803323" cy="392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688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880886B-02ED-4317-9236-CB60C22CF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8D44BF-A3EF-6C1E-47C3-9220ABF9D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419600"/>
            <a:ext cx="10908792" cy="12039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6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3" descr="New numbers show people tipping less, but why? Here are the new rules to  know - ABC7 Los Angeles">
            <a:extLst>
              <a:ext uri="{FF2B5EF4-FFF2-40B4-BE49-F238E27FC236}">
                <a16:creationId xmlns:a16="http://schemas.microsoft.com/office/drawing/2014/main" id="{3BD5CB91-9583-3124-A4B0-A55E3D237C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8531" r="9727" b="2"/>
          <a:stretch/>
        </p:blipFill>
        <p:spPr>
          <a:xfrm>
            <a:off x="6" y="-11"/>
            <a:ext cx="6095994" cy="4194796"/>
          </a:xfrm>
          <a:custGeom>
            <a:avLst/>
            <a:gdLst/>
            <a:ahLst/>
            <a:cxnLst/>
            <a:rect l="l" t="t" r="r" b="b"/>
            <a:pathLst>
              <a:path w="6002835" h="4194796">
                <a:moveTo>
                  <a:pt x="0" y="0"/>
                </a:moveTo>
                <a:lnTo>
                  <a:pt x="5999418" y="0"/>
                </a:lnTo>
                <a:lnTo>
                  <a:pt x="5996190" y="32760"/>
                </a:lnTo>
                <a:cubicBezTo>
                  <a:pt x="5998706" y="293110"/>
                  <a:pt x="5983874" y="553460"/>
                  <a:pt x="5997116" y="813682"/>
                </a:cubicBezTo>
                <a:cubicBezTo>
                  <a:pt x="6007314" y="1015047"/>
                  <a:pt x="6000824" y="1216284"/>
                  <a:pt x="5997116" y="1417522"/>
                </a:cubicBezTo>
                <a:cubicBezTo>
                  <a:pt x="5989967" y="1803471"/>
                  <a:pt x="6000824" y="2188911"/>
                  <a:pt x="5996190" y="2574351"/>
                </a:cubicBezTo>
                <a:cubicBezTo>
                  <a:pt x="5994204" y="2745205"/>
                  <a:pt x="5996454" y="2915805"/>
                  <a:pt x="6000824" y="3086660"/>
                </a:cubicBezTo>
                <a:cubicBezTo>
                  <a:pt x="6007180" y="3330611"/>
                  <a:pt x="5997382" y="3574689"/>
                  <a:pt x="5986656" y="3818514"/>
                </a:cubicBezTo>
                <a:cubicBezTo>
                  <a:pt x="5983054" y="3885559"/>
                  <a:pt x="5982107" y="3952684"/>
                  <a:pt x="5983808" y="4019746"/>
                </a:cubicBezTo>
                <a:lnTo>
                  <a:pt x="5993788" y="4173418"/>
                </a:lnTo>
                <a:lnTo>
                  <a:pt x="5955106" y="4175101"/>
                </a:lnTo>
                <a:cubicBezTo>
                  <a:pt x="5890100" y="4175133"/>
                  <a:pt x="5825078" y="4173227"/>
                  <a:pt x="5760087" y="4171956"/>
                </a:cubicBezTo>
                <a:cubicBezTo>
                  <a:pt x="5521345" y="4167509"/>
                  <a:pt x="5282477" y="4171956"/>
                  <a:pt x="5044242" y="4149213"/>
                </a:cubicBezTo>
                <a:cubicBezTo>
                  <a:pt x="4979506" y="4143051"/>
                  <a:pt x="4914326" y="4139111"/>
                  <a:pt x="4849272" y="4139890"/>
                </a:cubicBezTo>
                <a:cubicBezTo>
                  <a:pt x="4784218" y="4140668"/>
                  <a:pt x="4719291" y="4146163"/>
                  <a:pt x="4655063" y="4158869"/>
                </a:cubicBezTo>
                <a:cubicBezTo>
                  <a:pt x="4447578" y="4199146"/>
                  <a:pt x="4239457" y="4201688"/>
                  <a:pt x="4029811" y="4185424"/>
                </a:cubicBezTo>
                <a:cubicBezTo>
                  <a:pt x="3943792" y="4178690"/>
                  <a:pt x="3857774" y="4167509"/>
                  <a:pt x="3771375" y="4169669"/>
                </a:cubicBezTo>
                <a:cubicBezTo>
                  <a:pt x="3623225" y="4173608"/>
                  <a:pt x="3474948" y="4165603"/>
                  <a:pt x="3326672" y="4167636"/>
                </a:cubicBezTo>
                <a:cubicBezTo>
                  <a:pt x="3322669" y="4168208"/>
                  <a:pt x="3318578" y="4167674"/>
                  <a:pt x="3314855" y="4166111"/>
                </a:cubicBezTo>
                <a:cubicBezTo>
                  <a:pt x="3278008" y="4140827"/>
                  <a:pt x="3237604" y="4150610"/>
                  <a:pt x="3199487" y="4157217"/>
                </a:cubicBezTo>
                <a:cubicBezTo>
                  <a:pt x="3072810" y="4179198"/>
                  <a:pt x="2946260" y="4189998"/>
                  <a:pt x="2817550" y="4172972"/>
                </a:cubicBezTo>
                <a:cubicBezTo>
                  <a:pt x="2694647" y="4155146"/>
                  <a:pt x="2569990" y="4152923"/>
                  <a:pt x="2446541" y="4166365"/>
                </a:cubicBezTo>
                <a:cubicBezTo>
                  <a:pt x="2276791" y="4186186"/>
                  <a:pt x="2107677" y="4181993"/>
                  <a:pt x="1938308" y="4166365"/>
                </a:cubicBezTo>
                <a:cubicBezTo>
                  <a:pt x="1869570" y="4160013"/>
                  <a:pt x="1799815" y="4149213"/>
                  <a:pt x="1731712" y="4165095"/>
                </a:cubicBezTo>
                <a:cubicBezTo>
                  <a:pt x="1647854" y="4184535"/>
                  <a:pt x="1564250" y="4178182"/>
                  <a:pt x="1480137" y="4173862"/>
                </a:cubicBezTo>
                <a:cubicBezTo>
                  <a:pt x="1373663" y="4168271"/>
                  <a:pt x="1267442" y="4152135"/>
                  <a:pt x="1160586" y="4164841"/>
                </a:cubicBezTo>
                <a:cubicBezTo>
                  <a:pt x="1111161" y="4170685"/>
                  <a:pt x="1062116" y="4179961"/>
                  <a:pt x="1012055" y="4177547"/>
                </a:cubicBezTo>
                <a:cubicBezTo>
                  <a:pt x="873562" y="4171194"/>
                  <a:pt x="735196" y="4163697"/>
                  <a:pt x="596449" y="4164841"/>
                </a:cubicBezTo>
                <a:cubicBezTo>
                  <a:pt x="538383" y="4165222"/>
                  <a:pt x="480699" y="4167128"/>
                  <a:pt x="422887" y="4171321"/>
                </a:cubicBezTo>
                <a:cubicBezTo>
                  <a:pt x="315015" y="4179198"/>
                  <a:pt x="207524" y="4168525"/>
                  <a:pt x="100033" y="4164714"/>
                </a:cubicBezTo>
                <a:lnTo>
                  <a:pt x="0" y="4169195"/>
                </a:lnTo>
                <a:close/>
              </a:path>
            </a:pathLst>
          </a:custGeom>
        </p:spPr>
      </p:pic>
      <p:pic>
        <p:nvPicPr>
          <p:cNvPr id="5" name="Picture 4" descr="280+ Empty Tip Jar Stock Photos, Pictures &amp; Royalty-Free Images - iStock">
            <a:extLst>
              <a:ext uri="{FF2B5EF4-FFF2-40B4-BE49-F238E27FC236}">
                <a16:creationId xmlns:a16="http://schemas.microsoft.com/office/drawing/2014/main" id="{90E47EB1-8191-7A61-61DF-F3C69C25E3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7663" b="23843"/>
          <a:stretch/>
        </p:blipFill>
        <p:spPr>
          <a:xfrm>
            <a:off x="6019800" y="12"/>
            <a:ext cx="6172195" cy="4186171"/>
          </a:xfrm>
          <a:custGeom>
            <a:avLst/>
            <a:gdLst/>
            <a:ahLst/>
            <a:cxnLst/>
            <a:rect l="l" t="t" r="r" b="b"/>
            <a:pathLst>
              <a:path w="6009490" h="4186171">
                <a:moveTo>
                  <a:pt x="9049" y="0"/>
                </a:moveTo>
                <a:lnTo>
                  <a:pt x="6009490" y="0"/>
                </a:lnTo>
                <a:lnTo>
                  <a:pt x="6009490" y="4168273"/>
                </a:lnTo>
                <a:lnTo>
                  <a:pt x="5803951" y="4172925"/>
                </a:lnTo>
                <a:cubicBezTo>
                  <a:pt x="5729787" y="4171950"/>
                  <a:pt x="5655658" y="4168322"/>
                  <a:pt x="5581704" y="4162045"/>
                </a:cubicBezTo>
                <a:cubicBezTo>
                  <a:pt x="5474340" y="4154041"/>
                  <a:pt x="5366086" y="4142987"/>
                  <a:pt x="5259485" y="4163316"/>
                </a:cubicBezTo>
                <a:cubicBezTo>
                  <a:pt x="5142465" y="4185805"/>
                  <a:pt x="5025571" y="4185932"/>
                  <a:pt x="4907534" y="4180215"/>
                </a:cubicBezTo>
                <a:cubicBezTo>
                  <a:pt x="4806650" y="4175387"/>
                  <a:pt x="4706147" y="4149975"/>
                  <a:pt x="4604501" y="4176784"/>
                </a:cubicBezTo>
                <a:cubicBezTo>
                  <a:pt x="4594387" y="4178258"/>
                  <a:pt x="4584082" y="4177826"/>
                  <a:pt x="4574133" y="4175514"/>
                </a:cubicBezTo>
                <a:cubicBezTo>
                  <a:pt x="4462958" y="4160140"/>
                  <a:pt x="4351020" y="4172718"/>
                  <a:pt x="4239463" y="4168398"/>
                </a:cubicBezTo>
                <a:cubicBezTo>
                  <a:pt x="4188005" y="4166365"/>
                  <a:pt x="4135530" y="4167509"/>
                  <a:pt x="4084706" y="4162045"/>
                </a:cubicBezTo>
                <a:cubicBezTo>
                  <a:pt x="3968067" y="4149594"/>
                  <a:pt x="3851682" y="4142987"/>
                  <a:pt x="3736314" y="4172337"/>
                </a:cubicBezTo>
                <a:cubicBezTo>
                  <a:pt x="3702643" y="4180253"/>
                  <a:pt x="3668235" y="4184509"/>
                  <a:pt x="3633650" y="4185043"/>
                </a:cubicBezTo>
                <a:cubicBezTo>
                  <a:pt x="3520696" y="4189109"/>
                  <a:pt x="3408122" y="4181358"/>
                  <a:pt x="3295549" y="4175005"/>
                </a:cubicBezTo>
                <a:cubicBezTo>
                  <a:pt x="3217408" y="4170558"/>
                  <a:pt x="3139394" y="4160902"/>
                  <a:pt x="3061127" y="4169034"/>
                </a:cubicBezTo>
                <a:cubicBezTo>
                  <a:pt x="3015640" y="4173735"/>
                  <a:pt x="2969772" y="4173735"/>
                  <a:pt x="2924285" y="4169034"/>
                </a:cubicBezTo>
                <a:cubicBezTo>
                  <a:pt x="2840452" y="4159212"/>
                  <a:pt x="2755870" y="4157382"/>
                  <a:pt x="2671694" y="4163570"/>
                </a:cubicBezTo>
                <a:cubicBezTo>
                  <a:pt x="2546033" y="4174370"/>
                  <a:pt x="2420500" y="4183391"/>
                  <a:pt x="2294459" y="4166238"/>
                </a:cubicBezTo>
                <a:cubicBezTo>
                  <a:pt x="2222976" y="4155006"/>
                  <a:pt x="2150298" y="4153685"/>
                  <a:pt x="2078460" y="4162300"/>
                </a:cubicBezTo>
                <a:cubicBezTo>
                  <a:pt x="1907313" y="4186314"/>
                  <a:pt x="1735785" y="4178563"/>
                  <a:pt x="1564257" y="4168653"/>
                </a:cubicBezTo>
                <a:cubicBezTo>
                  <a:pt x="1449650" y="4161918"/>
                  <a:pt x="1334536" y="4149594"/>
                  <a:pt x="1220183" y="4165857"/>
                </a:cubicBezTo>
                <a:cubicBezTo>
                  <a:pt x="1074321" y="4186186"/>
                  <a:pt x="928331" y="4179452"/>
                  <a:pt x="782087" y="4173481"/>
                </a:cubicBezTo>
                <a:cubicBezTo>
                  <a:pt x="674723" y="4169034"/>
                  <a:pt x="567232" y="4155565"/>
                  <a:pt x="459614" y="4172210"/>
                </a:cubicBezTo>
                <a:cubicBezTo>
                  <a:pt x="448535" y="4173722"/>
                  <a:pt x="437265" y="4172591"/>
                  <a:pt x="426706" y="4168907"/>
                </a:cubicBezTo>
                <a:cubicBezTo>
                  <a:pt x="385869" y="4155464"/>
                  <a:pt x="342085" y="4153660"/>
                  <a:pt x="300283" y="4163697"/>
                </a:cubicBezTo>
                <a:cubicBezTo>
                  <a:pt x="223159" y="4180596"/>
                  <a:pt x="146162" y="4187965"/>
                  <a:pt x="67640" y="4172591"/>
                </a:cubicBezTo>
                <a:lnTo>
                  <a:pt x="14015" y="4169393"/>
                </a:lnTo>
                <a:lnTo>
                  <a:pt x="28554" y="3856095"/>
                </a:lnTo>
                <a:cubicBezTo>
                  <a:pt x="30458" y="3735660"/>
                  <a:pt x="27412" y="3615306"/>
                  <a:pt x="15626" y="3495237"/>
                </a:cubicBezTo>
                <a:cubicBezTo>
                  <a:pt x="-847" y="3348740"/>
                  <a:pt x="-4304" y="3201174"/>
                  <a:pt x="5296" y="3054118"/>
                </a:cubicBezTo>
                <a:cubicBezTo>
                  <a:pt x="11786" y="2969961"/>
                  <a:pt x="18539" y="2885804"/>
                  <a:pt x="22776" y="2801522"/>
                </a:cubicBezTo>
                <a:cubicBezTo>
                  <a:pt x="28180" y="2681630"/>
                  <a:pt x="25173" y="2561524"/>
                  <a:pt x="13771" y="2442014"/>
                </a:cubicBezTo>
                <a:cubicBezTo>
                  <a:pt x="4237" y="2350879"/>
                  <a:pt x="3177" y="2259120"/>
                  <a:pt x="10593" y="2167807"/>
                </a:cubicBezTo>
                <a:cubicBezTo>
                  <a:pt x="25690" y="2012336"/>
                  <a:pt x="9931" y="1856863"/>
                  <a:pt x="5032" y="1701516"/>
                </a:cubicBezTo>
                <a:cubicBezTo>
                  <a:pt x="-3577" y="1415742"/>
                  <a:pt x="20393" y="1130095"/>
                  <a:pt x="9666" y="844320"/>
                </a:cubicBezTo>
                <a:cubicBezTo>
                  <a:pt x="3841" y="702958"/>
                  <a:pt x="16420" y="561723"/>
                  <a:pt x="9666" y="420361"/>
                </a:cubicBezTo>
                <a:cubicBezTo>
                  <a:pt x="4105" y="319805"/>
                  <a:pt x="397" y="219250"/>
                  <a:pt x="4105" y="118568"/>
                </a:cubicBezTo>
                <a:cubicBezTo>
                  <a:pt x="5164" y="91109"/>
                  <a:pt x="5826" y="63523"/>
                  <a:pt x="9534" y="36446"/>
                </a:cubicBezTo>
                <a:close/>
              </a:path>
            </a:pathLst>
          </a:custGeom>
        </p:spPr>
      </p:pic>
      <p:sp>
        <p:nvSpPr>
          <p:cNvPr id="12" name="sketch line">
            <a:extLst>
              <a:ext uri="{FF2B5EF4-FFF2-40B4-BE49-F238E27FC236}">
                <a16:creationId xmlns:a16="http://schemas.microsoft.com/office/drawing/2014/main" id="{28C31856-6ABF-41FD-B683-B06E5FFF9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8439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06978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274c038-73a9-473f-9fc9-a7d13c16726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4FFB6421FDC847AE2D8984911ECF0D" ma:contentTypeVersion="12" ma:contentTypeDescription="Crée un document." ma:contentTypeScope="" ma:versionID="e53ba42a4654ecfd8c215bb3bc3a0094">
  <xsd:schema xmlns:xsd="http://www.w3.org/2001/XMLSchema" xmlns:xs="http://www.w3.org/2001/XMLSchema" xmlns:p="http://schemas.microsoft.com/office/2006/metadata/properties" xmlns:ns3="0274c038-73a9-473f-9fc9-a7d13c167265" xmlns:ns4="08e267f0-5c05-4575-a5f1-d5647c2927d6" targetNamespace="http://schemas.microsoft.com/office/2006/metadata/properties" ma:root="true" ma:fieldsID="4d51322d0e1b576b917b740bc0467d95" ns3:_="" ns4:_="">
    <xsd:import namespace="0274c038-73a9-473f-9fc9-a7d13c167265"/>
    <xsd:import namespace="08e267f0-5c05-4575-a5f1-d5647c2927d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74c038-73a9-473f-9fc9-a7d13c1672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e267f0-5c05-4575-a5f1-d5647c2927d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7E2F7E-0B63-4E3B-A753-B3FF7DB3A763}">
  <ds:schemaRefs>
    <ds:schemaRef ds:uri="0274c038-73a9-473f-9fc9-a7d13c167265"/>
    <ds:schemaRef ds:uri="08e267f0-5c05-4575-a5f1-d5647c2927d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42702E4-2F61-49D2-8B23-0ADC6795830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719031-A510-4BC2-B952-64B59628F602}">
  <ds:schemaRefs>
    <ds:schemaRef ds:uri="0274c038-73a9-473f-9fc9-a7d13c167265"/>
    <ds:schemaRef ds:uri="08e267f0-5c05-4575-a5f1-d5647c2927d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Thème Office</vt:lpstr>
      <vt:lpstr>Spot the differences and identify which one is British and which one is American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Arthur Velthoek</dc:creator>
  <cp:revision>65</cp:revision>
  <dcterms:created xsi:type="dcterms:W3CDTF">2025-03-07T14:28:22Z</dcterms:created>
  <dcterms:modified xsi:type="dcterms:W3CDTF">2025-04-12T20:10:28Z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0x010100274FFB6421FDC847AE2D8984911ECF0D</vt:lpwstr>
  </property>
</Properties>
</file>