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80" r:id="rId24"/>
    <p:sldId id="279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969" autoAdjust="0"/>
    <p:restoredTop sz="94660"/>
  </p:normalViewPr>
  <p:slideViewPr>
    <p:cSldViewPr snapToGrid="0">
      <p:cViewPr varScale="1">
        <p:scale>
          <a:sx n="58" d="100"/>
          <a:sy n="58" d="100"/>
        </p:scale>
        <p:origin x="72" y="3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ciel, paysage&#10;&#10;Le contenu généré par l’IA peut être incorrect.">
            <a:extLst>
              <a:ext uri="{FF2B5EF4-FFF2-40B4-BE49-F238E27FC236}">
                <a16:creationId xmlns:a16="http://schemas.microsoft.com/office/drawing/2014/main" id="{2E968434-7C3F-D56A-4C59-80FFC62BAE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207" y="1376807"/>
            <a:ext cx="11063586" cy="36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3B569C-8864-2331-5843-D35EC5BE3E15}"/>
              </a:ext>
            </a:extLst>
          </p:cNvPr>
          <p:cNvSpPr txBox="1"/>
          <p:nvPr/>
        </p:nvSpPr>
        <p:spPr>
          <a:xfrm>
            <a:off x="4413504" y="1441533"/>
            <a:ext cx="843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Mirmande (Drôme)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030AED8-EADB-15F6-B36E-0A327088C3C2}"/>
              </a:ext>
            </a:extLst>
          </p:cNvPr>
          <p:cNvSpPr txBox="1"/>
          <p:nvPr/>
        </p:nvSpPr>
        <p:spPr>
          <a:xfrm>
            <a:off x="3681984" y="5019528"/>
            <a:ext cx="7339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Mirmande (Drôme), vue générale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  <p:sndAc>
          <p:stSnd loop="1">
            <p:snd r:embed="rId2" name="La  Drôme ; réalisé par René Chevrot.wav"/>
          </p:stSnd>
        </p:sndAc>
      </p:transition>
    </mc:Choice>
    <mc:Fallback xmlns="">
      <p:transition spd="slow" advClick="0" advTm="9000">
        <p:fade/>
        <p:sndAc>
          <p:stSnd loop="1">
            <p:snd r:embed="rId4" name="La  Drôme ; réalisé par René Chevro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ciel&#10;&#10;Le contenu généré par l’IA peut être incorrect.">
            <a:extLst>
              <a:ext uri="{FF2B5EF4-FFF2-40B4-BE49-F238E27FC236}">
                <a16:creationId xmlns:a16="http://schemas.microsoft.com/office/drawing/2014/main" id="{09E790A0-1DD0-94A6-FEB3-93BA797AA2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4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653B30-10BF-81C5-6B14-D3DDDC08EAF1}"/>
              </a:ext>
            </a:extLst>
          </p:cNvPr>
          <p:cNvSpPr txBox="1"/>
          <p:nvPr/>
        </p:nvSpPr>
        <p:spPr>
          <a:xfrm>
            <a:off x="2937840" y="279000"/>
            <a:ext cx="6217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générale du village.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26BB70C-1699-734B-61B7-201A43C6F901}"/>
              </a:ext>
            </a:extLst>
          </p:cNvPr>
          <p:cNvSpPr txBox="1"/>
          <p:nvPr/>
        </p:nvSpPr>
        <p:spPr>
          <a:xfrm>
            <a:off x="8973312" y="2269342"/>
            <a:ext cx="29748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Mirmande est une commune française située dans le département de la Drôme en région Auvergne-Rhône-Alpes.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ciel&#10;&#10;Le contenu généré par l’IA peut être incorrect.">
            <a:extLst>
              <a:ext uri="{FF2B5EF4-FFF2-40B4-BE49-F238E27FC236}">
                <a16:creationId xmlns:a16="http://schemas.microsoft.com/office/drawing/2014/main" id="{C790D84F-F301-7AC4-608D-F65B8CB69A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6013" y="211994"/>
            <a:ext cx="4824000" cy="643401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6D0361-628D-3627-0977-6D43187F82E6}"/>
              </a:ext>
            </a:extLst>
          </p:cNvPr>
          <p:cNvSpPr txBox="1"/>
          <p:nvPr/>
        </p:nvSpPr>
        <p:spPr>
          <a:xfrm>
            <a:off x="3586013" y="5815008"/>
            <a:ext cx="3425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Mairie de Mirmande - Drôme - France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94CEE059-D6A3-4A4E-716B-0887969349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87" y="189000"/>
            <a:ext cx="9723826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B525AD-7DE0-109D-6223-2CF77DBF2379}"/>
              </a:ext>
            </a:extLst>
          </p:cNvPr>
          <p:cNvSpPr txBox="1"/>
          <p:nvPr/>
        </p:nvSpPr>
        <p:spPr>
          <a:xfrm>
            <a:off x="8070605" y="189000"/>
            <a:ext cx="30782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Panorama avec vue sur l'église Saint-Pierre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ur de pierre, plante&#10;&#10;Le contenu généré par l’IA peut être incorrect.">
            <a:extLst>
              <a:ext uri="{FF2B5EF4-FFF2-40B4-BE49-F238E27FC236}">
                <a16:creationId xmlns:a16="http://schemas.microsoft.com/office/drawing/2014/main" id="{5B579A56-BB36-19D6-70F4-7D071FF7AB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9339" y="279000"/>
            <a:ext cx="948704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062CCD-9A52-4576-873F-B966F597D824}"/>
              </a:ext>
            </a:extLst>
          </p:cNvPr>
          <p:cNvSpPr txBox="1"/>
          <p:nvPr/>
        </p:nvSpPr>
        <p:spPr>
          <a:xfrm>
            <a:off x="279579" y="3621024"/>
            <a:ext cx="1889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Vieille porte dans le village.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FA8AD64E-9C06-9B31-401E-6B475A1A75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973" y="369000"/>
            <a:ext cx="9183589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349B0B-51A2-A869-853C-D745BFF72B6C}"/>
              </a:ext>
            </a:extLst>
          </p:cNvPr>
          <p:cNvSpPr txBox="1"/>
          <p:nvPr/>
        </p:nvSpPr>
        <p:spPr>
          <a:xfrm>
            <a:off x="9875520" y="3681984"/>
            <a:ext cx="2121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Une rue, haut du village.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7CFDCCB3-E775-80B6-DFE4-6E56F919D5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3954" y="135000"/>
            <a:ext cx="4944091" cy="65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1523FB-AD71-2966-AA62-1DE640A00E78}"/>
              </a:ext>
            </a:extLst>
          </p:cNvPr>
          <p:cNvSpPr txBox="1"/>
          <p:nvPr/>
        </p:nvSpPr>
        <p:spPr>
          <a:xfrm>
            <a:off x="292608" y="3646516"/>
            <a:ext cx="3511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Tour d'angle dans une propriété du village.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CB0D3148-F8AA-D625-1411-5909355DBF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25" y="279000"/>
            <a:ext cx="838907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91FAC1-76F5-53DA-7683-A5EF1E7D182B}"/>
              </a:ext>
            </a:extLst>
          </p:cNvPr>
          <p:cNvSpPr txBox="1"/>
          <p:nvPr/>
        </p:nvSpPr>
        <p:spPr>
          <a:xfrm>
            <a:off x="8882697" y="3742944"/>
            <a:ext cx="3011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Sainte-Foy (vue sur le clocher depuis le cimetière).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 sur pierre, Sculpture, statue&#10;&#10;Le contenu généré par l’IA peut être incorrect.">
            <a:extLst>
              <a:ext uri="{FF2B5EF4-FFF2-40B4-BE49-F238E27FC236}">
                <a16:creationId xmlns:a16="http://schemas.microsoft.com/office/drawing/2014/main" id="{A3BA9515-001E-3F60-6909-D555FBACC3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530" y="279000"/>
            <a:ext cx="948704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29E51B-A9D2-0324-2379-B7FC2467671E}"/>
              </a:ext>
            </a:extLst>
          </p:cNvPr>
          <p:cNvSpPr txBox="1"/>
          <p:nvPr/>
        </p:nvSpPr>
        <p:spPr>
          <a:xfrm>
            <a:off x="237386" y="3523488"/>
            <a:ext cx="19141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Base de chapiteau dans l'église Sainte-Foy.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alcaire, statue, Ruines&#10;&#10;Le contenu généré par l’IA peut être incorrect.">
            <a:extLst>
              <a:ext uri="{FF2B5EF4-FFF2-40B4-BE49-F238E27FC236}">
                <a16:creationId xmlns:a16="http://schemas.microsoft.com/office/drawing/2014/main" id="{724F8499-273C-8221-029E-B3AC469702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17" y="279000"/>
            <a:ext cx="948705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64DE2C-C736-E6CC-A4AF-E75E4430CC93}"/>
              </a:ext>
            </a:extLst>
          </p:cNvPr>
          <p:cNvSpPr txBox="1"/>
          <p:nvPr/>
        </p:nvSpPr>
        <p:spPr>
          <a:xfrm>
            <a:off x="10094976" y="3998976"/>
            <a:ext cx="2097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Embase de chapiteaux.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&#10;&#10;Le contenu généré par l’IA peut être incorrect.">
            <a:extLst>
              <a:ext uri="{FF2B5EF4-FFF2-40B4-BE49-F238E27FC236}">
                <a16:creationId xmlns:a16="http://schemas.microsoft.com/office/drawing/2014/main" id="{49E49C0C-1F00-7861-2387-3BF6DE4754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3449" y="279000"/>
            <a:ext cx="948705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4DA359-190E-DE33-4BC7-C7AA7FDF1DBB}"/>
              </a:ext>
            </a:extLst>
          </p:cNvPr>
          <p:cNvSpPr txBox="1"/>
          <p:nvPr/>
        </p:nvSpPr>
        <p:spPr>
          <a:xfrm>
            <a:off x="256032" y="3429000"/>
            <a:ext cx="22734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Clé de voûte dans l'église Sainte-Foy.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9A5AA3F9-8C87-E17B-AA78-4E8299FF40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189000"/>
            <a:ext cx="8640000" cy="648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E9A654-7B35-69A3-213B-ED6DA348162A}"/>
              </a:ext>
            </a:extLst>
          </p:cNvPr>
          <p:cNvSpPr txBox="1"/>
          <p:nvPr/>
        </p:nvSpPr>
        <p:spPr>
          <a:xfrm>
            <a:off x="9188640" y="3608832"/>
            <a:ext cx="2791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Mirmande - Vue du Village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fleur&#10;&#10;Le contenu généré par l’IA peut être incorrect.">
            <a:extLst>
              <a:ext uri="{FF2B5EF4-FFF2-40B4-BE49-F238E27FC236}">
                <a16:creationId xmlns:a16="http://schemas.microsoft.com/office/drawing/2014/main" id="{C95DCB94-F7DF-60A5-0DC1-8D88B78B1C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082" y="279000"/>
            <a:ext cx="9453694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5AC555-C3F7-1F15-C866-7FAF6E2A6376}"/>
              </a:ext>
            </a:extLst>
          </p:cNvPr>
          <p:cNvSpPr txBox="1"/>
          <p:nvPr/>
        </p:nvSpPr>
        <p:spPr>
          <a:xfrm>
            <a:off x="11714" y="4213308"/>
            <a:ext cx="2194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Mirmande dans la Drôme</a:t>
            </a: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bâtiment, maison&#10;&#10;Le contenu généré par l’IA peut être incorrect.">
            <a:extLst>
              <a:ext uri="{FF2B5EF4-FFF2-40B4-BE49-F238E27FC236}">
                <a16:creationId xmlns:a16="http://schemas.microsoft.com/office/drawing/2014/main" id="{12BCE047-324C-9ABE-FA59-086AAF0DEB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944" y="436626"/>
            <a:ext cx="5580000" cy="30969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plein air, montagne, arbre, maison&#10;&#10;Le contenu généré par l’IA peut être incorrect.">
            <a:extLst>
              <a:ext uri="{FF2B5EF4-FFF2-40B4-BE49-F238E27FC236}">
                <a16:creationId xmlns:a16="http://schemas.microsoft.com/office/drawing/2014/main" id="{94D27A60-FBB6-51B1-4300-2BBCFE7A65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2338" y="3429000"/>
            <a:ext cx="5485718" cy="3024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ison, paysage&#10;&#10;Le contenu généré par l’IA peut être incorrect.">
            <a:extLst>
              <a:ext uri="{FF2B5EF4-FFF2-40B4-BE49-F238E27FC236}">
                <a16:creationId xmlns:a16="http://schemas.microsoft.com/office/drawing/2014/main" id="{22E7C8E3-06FF-9B32-C680-DDF49BDCFF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372" y="3429000"/>
            <a:ext cx="5330952" cy="2952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bâtiment, maison&#10;&#10;Le contenu généré par l’IA peut être incorrect.">
            <a:extLst>
              <a:ext uri="{FF2B5EF4-FFF2-40B4-BE49-F238E27FC236}">
                <a16:creationId xmlns:a16="http://schemas.microsoft.com/office/drawing/2014/main" id="{C0AF3445-F521-D8B6-9F75-DA842DE202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509" y="482877"/>
            <a:ext cx="4412119" cy="3276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uines&#10;&#10;Le contenu généré par l’IA peut être incorrect.">
            <a:extLst>
              <a:ext uri="{FF2B5EF4-FFF2-40B4-BE49-F238E27FC236}">
                <a16:creationId xmlns:a16="http://schemas.microsoft.com/office/drawing/2014/main" id="{071582EC-63FF-6A6F-25BE-13CCFA0BF5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103" y="453192"/>
            <a:ext cx="4368000" cy="327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9FF10FEC-3FB1-10E4-6C60-D6AD10CF6A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2899" y="3140928"/>
            <a:ext cx="4368000" cy="327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A36B9657-4BFD-E9B9-BDD2-0E9AD5FD45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281" y="3429000"/>
            <a:ext cx="5760006" cy="3024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lante, ciel, escaliers&#10;&#10;Le contenu généré par l’IA peut être incorrect.">
            <a:extLst>
              <a:ext uri="{FF2B5EF4-FFF2-40B4-BE49-F238E27FC236}">
                <a16:creationId xmlns:a16="http://schemas.microsoft.com/office/drawing/2014/main" id="{22549CD3-0499-3956-7096-BE408D455A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6435" y="474594"/>
            <a:ext cx="3634284" cy="3816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ot de fleurs&#10;&#10;Le contenu généré par l’IA peut être incorrect.">
            <a:extLst>
              <a:ext uri="{FF2B5EF4-FFF2-40B4-BE49-F238E27FC236}">
                <a16:creationId xmlns:a16="http://schemas.microsoft.com/office/drawing/2014/main" id="{2B8E5A93-C208-09C3-9DA2-B59857F74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0145" y="448088"/>
            <a:ext cx="4137329" cy="417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638B7008-EDCD-3792-FEEB-5CAF485D52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9201" y="3327879"/>
            <a:ext cx="4662654" cy="309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14BEB29-8B73-61C6-D7FC-F24C205C75FE}"/>
              </a:ext>
            </a:extLst>
          </p:cNvPr>
          <p:cNvSpPr txBox="1"/>
          <p:nvPr/>
        </p:nvSpPr>
        <p:spPr>
          <a:xfrm>
            <a:off x="5126337" y="1860252"/>
            <a:ext cx="4386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[Drôme] dans les ruelles de Mirmande à Suivre</a:t>
            </a: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ierre, bâtiment&#10;&#10;Le contenu généré par l’IA peut être incorrect.">
            <a:extLst>
              <a:ext uri="{FF2B5EF4-FFF2-40B4-BE49-F238E27FC236}">
                <a16:creationId xmlns:a16="http://schemas.microsoft.com/office/drawing/2014/main" id="{8E04CB27-7026-918E-FD62-A18D49D980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071" y="3265203"/>
            <a:ext cx="4771088" cy="3168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oir et blanc, plein air, bâtiment, Ruines&#10;&#10;Le contenu généré par l’IA peut être incorrect.">
            <a:extLst>
              <a:ext uri="{FF2B5EF4-FFF2-40B4-BE49-F238E27FC236}">
                <a16:creationId xmlns:a16="http://schemas.microsoft.com/office/drawing/2014/main" id="{798615DF-158E-B3A6-FDD9-A3ECCD9712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058" y="495498"/>
            <a:ext cx="4716871" cy="3132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0551B9E-CAC4-8165-E574-7C897C37A274}"/>
              </a:ext>
            </a:extLst>
          </p:cNvPr>
          <p:cNvSpPr txBox="1"/>
          <p:nvPr/>
        </p:nvSpPr>
        <p:spPr>
          <a:xfrm>
            <a:off x="5698435" y="4214192"/>
            <a:ext cx="579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Vieille porte et ruelle escarpée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30D79A05-F1B6-3BA1-5CCE-0574A70346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002" y="508751"/>
            <a:ext cx="4662654" cy="3096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4D9E7F19-27E7-2C49-BC44-67F8D1CF8F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6998" y="3193933"/>
            <a:ext cx="4752000" cy="3155328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leur, plante, sol&#10;&#10;Le contenu généré par l’IA peut être incorrect.">
            <a:extLst>
              <a:ext uri="{FF2B5EF4-FFF2-40B4-BE49-F238E27FC236}">
                <a16:creationId xmlns:a16="http://schemas.microsoft.com/office/drawing/2014/main" id="{CF5122A0-E72E-60DA-E179-84CA3C8B07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073" y="3249000"/>
            <a:ext cx="4705367" cy="313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6437E36-92A0-BAA6-D989-632695679070}"/>
              </a:ext>
            </a:extLst>
          </p:cNvPr>
          <p:cNvSpPr txBox="1"/>
          <p:nvPr/>
        </p:nvSpPr>
        <p:spPr>
          <a:xfrm>
            <a:off x="5473148" y="4797701"/>
            <a:ext cx="6718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Poterie Calicot  à Suivre Mirmande</a:t>
            </a:r>
          </a:p>
        </p:txBody>
      </p:sp>
      <p:pic>
        <p:nvPicPr>
          <p:cNvPr id="8" name="Image 7" descr="Une image contenant céramique, porcelaine, Plats et corbeilles, poterie&#10;&#10;Le contenu généré par l’IA peut être incorrect.">
            <a:extLst>
              <a:ext uri="{FF2B5EF4-FFF2-40B4-BE49-F238E27FC236}">
                <a16:creationId xmlns:a16="http://schemas.microsoft.com/office/drawing/2014/main" id="{AAD537E1-DCB0-D519-37A3-356FD859F3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4964" y="477000"/>
            <a:ext cx="5306963" cy="295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tenue, intérieur&#10;&#10;Le contenu généré par l’IA peut être incorrect.">
            <a:extLst>
              <a:ext uri="{FF2B5EF4-FFF2-40B4-BE49-F238E27FC236}">
                <a16:creationId xmlns:a16="http://schemas.microsoft.com/office/drawing/2014/main" id="{D8243CB4-2ECE-D565-7133-A4FF8C452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800" y="421125"/>
            <a:ext cx="5388369" cy="3132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éramique, bol, plein air, porcelaine&#10;&#10;Le contenu généré par l’IA peut être incorrect.">
            <a:extLst>
              <a:ext uri="{FF2B5EF4-FFF2-40B4-BE49-F238E27FC236}">
                <a16:creationId xmlns:a16="http://schemas.microsoft.com/office/drawing/2014/main" id="{6D8A703A-9414-1D72-2228-6965A24470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9373" y="3229594"/>
            <a:ext cx="4231827" cy="3240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vaisselle, intérieur, bol, Plat&#10;&#10;Le contenu généré par l’IA peut être incorrect.">
            <a:extLst>
              <a:ext uri="{FF2B5EF4-FFF2-40B4-BE49-F238E27FC236}">
                <a16:creationId xmlns:a16="http://schemas.microsoft.com/office/drawing/2014/main" id="{811FE2D2-8D80-F0C1-91FF-34E2838FC7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551" y="3329940"/>
            <a:ext cx="4709764" cy="3132000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céramique, poterie, intérieur, argile&#10;&#10;Le contenu généré par l’IA peut être incorrect.">
            <a:extLst>
              <a:ext uri="{FF2B5EF4-FFF2-40B4-BE49-F238E27FC236}">
                <a16:creationId xmlns:a16="http://schemas.microsoft.com/office/drawing/2014/main" id="{4CF0345A-29DE-9D23-A485-7082981C9F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4687" y="477078"/>
            <a:ext cx="4704000" cy="3528000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arbre&#10;&#10;Le contenu généré par l’IA peut être incorrect.">
            <a:extLst>
              <a:ext uri="{FF2B5EF4-FFF2-40B4-BE49-F238E27FC236}">
                <a16:creationId xmlns:a16="http://schemas.microsoft.com/office/drawing/2014/main" id="{0F815C66-A06E-2BE9-191F-0E83721BD4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834" y="484721"/>
            <a:ext cx="5009695" cy="3096000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plante, eau&#10;&#10;Le contenu généré par l’IA peut être incorrect.">
            <a:extLst>
              <a:ext uri="{FF2B5EF4-FFF2-40B4-BE49-F238E27FC236}">
                <a16:creationId xmlns:a16="http://schemas.microsoft.com/office/drawing/2014/main" id="{D62BEA8B-A183-660C-1C4A-E827480038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2512" y="3294182"/>
            <a:ext cx="4662654" cy="3096000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avé, ruelle&#10;&#10;Le contenu généré par l’IA peut être incorrect.">
            <a:extLst>
              <a:ext uri="{FF2B5EF4-FFF2-40B4-BE49-F238E27FC236}">
                <a16:creationId xmlns:a16="http://schemas.microsoft.com/office/drawing/2014/main" id="{9FE7F089-FD26-A926-DCC6-8C45A98EA8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26" y="3429000"/>
            <a:ext cx="4493247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bâtiment, pierre&#10;&#10;Le contenu généré par l’IA peut être incorrect.">
            <a:extLst>
              <a:ext uri="{FF2B5EF4-FFF2-40B4-BE49-F238E27FC236}">
                <a16:creationId xmlns:a16="http://schemas.microsoft.com/office/drawing/2014/main" id="{89ED838A-18A4-319D-71D8-01394EAE35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1529" y="477000"/>
            <a:ext cx="4445786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plante&#10;&#10;Le contenu généré par l’IA peut être incorrect.">
            <a:extLst>
              <a:ext uri="{FF2B5EF4-FFF2-40B4-BE49-F238E27FC236}">
                <a16:creationId xmlns:a16="http://schemas.microsoft.com/office/drawing/2014/main" id="{291DAB09-A7B5-F982-0FF4-6D99BA6EE5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994" y="543339"/>
            <a:ext cx="4537127" cy="3024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erbe, plein air, plante, arbre&#10;&#10;Le contenu généré par l’IA peut être incorrect.">
            <a:extLst>
              <a:ext uri="{FF2B5EF4-FFF2-40B4-BE49-F238E27FC236}">
                <a16:creationId xmlns:a16="http://schemas.microsoft.com/office/drawing/2014/main" id="{9CAFB3A5-888F-941D-E1E2-AA9F084EB4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9524" y="3336235"/>
            <a:ext cx="4422503" cy="306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teille, magasin, intérieur, Magasin de spiritueux&#10;&#10;Le contenu généré par l’IA peut être incorrect.">
            <a:extLst>
              <a:ext uri="{FF2B5EF4-FFF2-40B4-BE49-F238E27FC236}">
                <a16:creationId xmlns:a16="http://schemas.microsoft.com/office/drawing/2014/main" id="{41CC063C-7FAD-0D45-8E6A-35C3CA8769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523" y="3196259"/>
            <a:ext cx="4824000" cy="3216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lante, habits&#10;&#10;Le contenu généré par l’IA peut être incorrect.">
            <a:extLst>
              <a:ext uri="{FF2B5EF4-FFF2-40B4-BE49-F238E27FC236}">
                <a16:creationId xmlns:a16="http://schemas.microsoft.com/office/drawing/2014/main" id="{1D9469CC-C5F0-7A2C-04CC-5310D796E3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5477" y="515766"/>
            <a:ext cx="4644000" cy="3045755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857BD155-D36E-274F-9BA6-4567A75C21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8147" y="1179000"/>
            <a:ext cx="4500000" cy="4500000"/>
          </a:xfrm>
          <a:prstGeom prst="rect">
            <a:avLst/>
          </a:prstGeom>
          <a:ln w="228600" cap="sq" cmpd="thickThin">
            <a:solidFill>
              <a:schemeClr val="accent6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2D53A7DD-C8E8-9A01-835E-E0D5749368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293" y="1103660"/>
            <a:ext cx="7434030" cy="48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BB58DA7-DA5D-F6F2-29E4-4FC8CF325FE6}"/>
              </a:ext>
            </a:extLst>
          </p:cNvPr>
          <p:cNvSpPr txBox="1"/>
          <p:nvPr/>
        </p:nvSpPr>
        <p:spPr>
          <a:xfrm>
            <a:off x="371061" y="119270"/>
            <a:ext cx="9117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La </a:t>
            </a:r>
            <a:r>
              <a:rPr lang="fr-FR" sz="2400" b="1" dirty="0" err="1">
                <a:solidFill>
                  <a:schemeClr val="bg1"/>
                </a:solidFill>
              </a:rPr>
              <a:t>Suggètion</a:t>
            </a:r>
            <a:r>
              <a:rPr lang="fr-FR" sz="2400" b="1" dirty="0">
                <a:solidFill>
                  <a:schemeClr val="bg1"/>
                </a:solidFill>
              </a:rPr>
              <a:t>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La Commune De Mirmande –la Drôme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E79C28B-3C72-0247-A3FA-CDED0837CBBD}"/>
              </a:ext>
            </a:extLst>
          </p:cNvPr>
          <p:cNvSpPr txBox="1"/>
          <p:nvPr/>
        </p:nvSpPr>
        <p:spPr>
          <a:xfrm>
            <a:off x="8481392" y="2517913"/>
            <a:ext cx="36045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151</Words>
  <Application>Microsoft Office PowerPoint</Application>
  <PresentationFormat>Grand écran</PresentationFormat>
  <Paragraphs>25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2025-02-28T10:54:19Z</dcterms:created>
  <dcterms:modified xsi:type="dcterms:W3CDTF">2025-04-08T07:13:48Z</dcterms:modified>
</cp:coreProperties>
</file>