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84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39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04/04/2025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8577280F-3ED8-97F0-974D-2665D94591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311" y="189000"/>
            <a:ext cx="8639999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153BA-630E-CA68-DF86-4231AF254995}"/>
              </a:ext>
            </a:extLst>
          </p:cNvPr>
          <p:cNvSpPr txBox="1"/>
          <p:nvPr/>
        </p:nvSpPr>
        <p:spPr>
          <a:xfrm>
            <a:off x="9081962" y="5468671"/>
            <a:ext cx="29094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Piana (Corsica) - Vue du golfe depuis les Calanche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E6D6DFA-3FF0-D8FF-E531-697342F14C0F}"/>
              </a:ext>
            </a:extLst>
          </p:cNvPr>
          <p:cNvSpPr txBox="1"/>
          <p:nvPr/>
        </p:nvSpPr>
        <p:spPr>
          <a:xfrm>
            <a:off x="3350864" y="890181"/>
            <a:ext cx="6196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Le Golfe De Porto - Corse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16F5B0D-23FF-6739-E1B4-BB89CFCE13F3}"/>
              </a:ext>
            </a:extLst>
          </p:cNvPr>
          <p:cNvSpPr txBox="1"/>
          <p:nvPr/>
        </p:nvSpPr>
        <p:spPr>
          <a:xfrm>
            <a:off x="4050518" y="1474957"/>
            <a:ext cx="56381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Et  Porto - </a:t>
            </a:r>
            <a:r>
              <a:rPr lang="fr-FR" sz="4000" b="1" dirty="0" err="1"/>
              <a:t>Vécchio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sndAc>
          <p:stSnd loop="1">
            <p:snd r:embed="rId2" name="Terra Corsa (Clip officiel).wav"/>
          </p:stSnd>
        </p:sndAc>
      </p:transition>
    </mc:Choice>
    <mc:Fallback>
      <p:transition spd="slow" advClick="0" advTm="13000">
        <p:sndAc>
          <p:stSnd loop="1">
            <p:snd r:embed="rId2" name="Terra Cors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60920C50-BB90-BC27-CACA-5001714951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083111"/>
            <a:ext cx="11232000" cy="469177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295F5-E007-B8AA-5407-41D1AAEF0B06}"/>
              </a:ext>
            </a:extLst>
          </p:cNvPr>
          <p:cNvSpPr txBox="1"/>
          <p:nvPr/>
        </p:nvSpPr>
        <p:spPr>
          <a:xfrm>
            <a:off x="2758005" y="5893643"/>
            <a:ext cx="8953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Porto ( Corse ) - Littoral nord du golfe de Porto</a:t>
            </a: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eau&#10;&#10;Le contenu généré par l’IA peut être incorrect.">
            <a:extLst>
              <a:ext uri="{FF2B5EF4-FFF2-40B4-BE49-F238E27FC236}">
                <a16:creationId xmlns:a16="http://schemas.microsoft.com/office/drawing/2014/main" id="{58D62064-0EA2-3087-12D4-794CC54C6A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7203" y="189000"/>
            <a:ext cx="3854276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4252F4-EF49-3F20-015A-7A0967AD8870}"/>
              </a:ext>
            </a:extLst>
          </p:cNvPr>
          <p:cNvSpPr txBox="1"/>
          <p:nvPr/>
        </p:nvSpPr>
        <p:spPr>
          <a:xfrm>
            <a:off x="4500083" y="6207335"/>
            <a:ext cx="4108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côte au nord du golfe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id="{AC6C54F5-A232-5D97-5526-9B2DD30CFF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412309"/>
            <a:ext cx="11376000" cy="360832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6FF409-88CD-EC8E-EDA4-126143F08643}"/>
              </a:ext>
            </a:extLst>
          </p:cNvPr>
          <p:cNvSpPr txBox="1"/>
          <p:nvPr/>
        </p:nvSpPr>
        <p:spPr>
          <a:xfrm>
            <a:off x="4762005" y="5063046"/>
            <a:ext cx="3788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fond du golfe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ôte&#10;&#10;Le contenu généré par l’IA peut être incorrect.">
            <a:extLst>
              <a:ext uri="{FF2B5EF4-FFF2-40B4-BE49-F238E27FC236}">
                <a16:creationId xmlns:a16="http://schemas.microsoft.com/office/drawing/2014/main" id="{18A544D4-6A53-53CC-3050-B8EAB733B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98" y="369000"/>
            <a:ext cx="1152000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D3E790-CCF0-E32A-4B9D-DC8989C51D9F}"/>
              </a:ext>
            </a:extLst>
          </p:cNvPr>
          <p:cNvSpPr txBox="1"/>
          <p:nvPr/>
        </p:nvSpPr>
        <p:spPr>
          <a:xfrm>
            <a:off x="335998" y="4264107"/>
            <a:ext cx="2739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Ota ( Corse ) - Porto Marina, la plage et la tour génoise, à l'embouchure de la rivière Porto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65BBC4B0-F2D9-7DA1-2DF1-EC1A109A0B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207" y="211056"/>
            <a:ext cx="8592000" cy="6444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80C22-B8EC-6CD7-465C-7FCAB5C167D0}"/>
              </a:ext>
            </a:extLst>
          </p:cNvPr>
          <p:cNvSpPr txBox="1"/>
          <p:nvPr/>
        </p:nvSpPr>
        <p:spPr>
          <a:xfrm>
            <a:off x="4645232" y="6300269"/>
            <a:ext cx="514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Rive sud du golfe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eau&#10;&#10;Le contenu généré par l’IA peut être incorrect.">
            <a:extLst>
              <a:ext uri="{FF2B5EF4-FFF2-40B4-BE49-F238E27FC236}">
                <a16:creationId xmlns:a16="http://schemas.microsoft.com/office/drawing/2014/main" id="{10ED370D-BC05-E6DB-2046-9433370AE7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944" y="189000"/>
            <a:ext cx="975811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8023D7-E441-2690-9E46-6420519B93D9}"/>
              </a:ext>
            </a:extLst>
          </p:cNvPr>
          <p:cNvSpPr txBox="1"/>
          <p:nvPr/>
        </p:nvSpPr>
        <p:spPr>
          <a:xfrm>
            <a:off x="3075709" y="6207335"/>
            <a:ext cx="6650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 génoise de Porto au soleil couchant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AAB53BD0-F252-CD41-C450-E6E661EEA3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399999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9D9565-86D5-70AF-4702-84EF601802F5}"/>
              </a:ext>
            </a:extLst>
          </p:cNvPr>
          <p:cNvSpPr txBox="1"/>
          <p:nvPr/>
        </p:nvSpPr>
        <p:spPr>
          <a:xfrm>
            <a:off x="2434440" y="6117335"/>
            <a:ext cx="8399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Ota, Ouest Corse ( Corse ) - La tour génoise de Porto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22E73393-9798-2319-4329-C3C75F31A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631" y="279000"/>
            <a:ext cx="945370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0A7356-46E8-F39F-B9D4-5F97D7C7CC05}"/>
              </a:ext>
            </a:extLst>
          </p:cNvPr>
          <p:cNvSpPr txBox="1"/>
          <p:nvPr/>
        </p:nvSpPr>
        <p:spPr>
          <a:xfrm>
            <a:off x="1508631" y="279000"/>
            <a:ext cx="9761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Ota France , le Golfe de Porto (Corse-du-Sud) et la plage du hameau de Porto.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nuage&#10;&#10;Le contenu généré par l’IA peut être incorrect.">
            <a:extLst>
              <a:ext uri="{FF2B5EF4-FFF2-40B4-BE49-F238E27FC236}">
                <a16:creationId xmlns:a16="http://schemas.microsoft.com/office/drawing/2014/main" id="{6AE58CA9-276F-56B6-3287-F6E363DED6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8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B616EA-A3A0-B454-647E-FD107723C190}"/>
              </a:ext>
            </a:extLst>
          </p:cNvPr>
          <p:cNvSpPr txBox="1"/>
          <p:nvPr/>
        </p:nvSpPr>
        <p:spPr>
          <a:xfrm>
            <a:off x="8969829" y="3966358"/>
            <a:ext cx="2861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golfe de Porto et ses hauts-sommets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3B7E779C-D509-6DDF-42AA-339B705971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516" y="377745"/>
            <a:ext cx="9288000" cy="610251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F6F7B3-7054-49A1-E21D-25DC71CBA136}"/>
              </a:ext>
            </a:extLst>
          </p:cNvPr>
          <p:cNvSpPr txBox="1"/>
          <p:nvPr/>
        </p:nvSpPr>
        <p:spPr>
          <a:xfrm>
            <a:off x="83127" y="2825322"/>
            <a:ext cx="2243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Ota ( Corse-du-Sud ) - France , le port et la tour génoise de Porto (Corse-du-Sud) 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ateau, montagne&#10;&#10;Le contenu généré par l’IA peut être incorrect.">
            <a:extLst>
              <a:ext uri="{FF2B5EF4-FFF2-40B4-BE49-F238E27FC236}">
                <a16:creationId xmlns:a16="http://schemas.microsoft.com/office/drawing/2014/main" id="{623DCF41-3EF8-B5C7-4D85-B0A4F6CE02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6" y="189000"/>
            <a:ext cx="4858487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E3C251-C86A-2F78-CAC1-3121C18848BC}"/>
              </a:ext>
            </a:extLst>
          </p:cNvPr>
          <p:cNvSpPr txBox="1"/>
          <p:nvPr/>
        </p:nvSpPr>
        <p:spPr>
          <a:xfrm>
            <a:off x="4414901" y="107112"/>
            <a:ext cx="4740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Port de Porto, Corse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montagne&#10;&#10;Le contenu généré par l’IA peut être incorrect.">
            <a:extLst>
              <a:ext uri="{FF2B5EF4-FFF2-40B4-BE49-F238E27FC236}">
                <a16:creationId xmlns:a16="http://schemas.microsoft.com/office/drawing/2014/main" id="{34931425-16C2-D79C-B7ED-9219770CC1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000" y="229500"/>
            <a:ext cx="8532000" cy="6399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5ED9D4-F584-26C0-0B0D-A4E5B711FF35}"/>
              </a:ext>
            </a:extLst>
          </p:cNvPr>
          <p:cNvSpPr txBox="1"/>
          <p:nvPr/>
        </p:nvSpPr>
        <p:spPr>
          <a:xfrm>
            <a:off x="3990109" y="6204231"/>
            <a:ext cx="7291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Ota ( Corse ) - Tour de Porto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actus, plante&#10;&#10;Le contenu généré par l’IA peut être incorrect.">
            <a:extLst>
              <a:ext uri="{FF2B5EF4-FFF2-40B4-BE49-F238E27FC236}">
                <a16:creationId xmlns:a16="http://schemas.microsoft.com/office/drawing/2014/main" id="{4D25EF41-5F69-8840-BC6D-958A6A90D5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D4907-47BE-DC55-C6DB-A6444B6D7085}"/>
              </a:ext>
            </a:extLst>
          </p:cNvPr>
          <p:cNvSpPr txBox="1"/>
          <p:nvPr/>
        </p:nvSpPr>
        <p:spPr>
          <a:xfrm>
            <a:off x="7255823" y="6168494"/>
            <a:ext cx="4480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 génoise de Porto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ature, arbre, ciel&#10;&#10;Le contenu généré par l’IA peut être incorrect.">
            <a:extLst>
              <a:ext uri="{FF2B5EF4-FFF2-40B4-BE49-F238E27FC236}">
                <a16:creationId xmlns:a16="http://schemas.microsoft.com/office/drawing/2014/main" id="{CC1C6182-749F-69D0-ADC4-3D2EF5FAF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219" y="279000"/>
            <a:ext cx="974756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5772BA3-42A6-E297-13C7-B4B808692FCC}"/>
              </a:ext>
            </a:extLst>
          </p:cNvPr>
          <p:cNvSpPr txBox="1"/>
          <p:nvPr/>
        </p:nvSpPr>
        <p:spPr>
          <a:xfrm>
            <a:off x="2933203" y="6200462"/>
            <a:ext cx="7065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Porto-Vecchio en Corse du Sud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transport&#10;&#10;Le contenu généré par l’IA peut être incorrect.">
            <a:extLst>
              <a:ext uri="{FF2B5EF4-FFF2-40B4-BE49-F238E27FC236}">
                <a16:creationId xmlns:a16="http://schemas.microsoft.com/office/drawing/2014/main" id="{2B03766A-5EF7-9D96-1655-F94CB9FDF9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86" y="546264"/>
            <a:ext cx="4680000" cy="3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2BB22A-A719-75F2-F4C4-650C80BD7E1B}"/>
              </a:ext>
            </a:extLst>
          </p:cNvPr>
          <p:cNvSpPr txBox="1"/>
          <p:nvPr/>
        </p:nvSpPr>
        <p:spPr>
          <a:xfrm>
            <a:off x="5780808" y="356259"/>
            <a:ext cx="67674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Croisière Calanches de Piana et Réserve de </a:t>
            </a:r>
            <a:r>
              <a:rPr lang="fr-FR" sz="4000" b="1" dirty="0" err="1"/>
              <a:t>Scandola</a:t>
            </a:r>
            <a:r>
              <a:rPr lang="fr-FR" sz="4000" b="1" dirty="0"/>
              <a:t> avec </a:t>
            </a:r>
            <a:r>
              <a:rPr lang="fr-FR" sz="4000" b="1" dirty="0" err="1"/>
              <a:t>Girolata</a:t>
            </a:r>
            <a:r>
              <a:rPr lang="fr-FR" sz="4000" b="1" dirty="0"/>
              <a:t> à Suivre</a:t>
            </a:r>
          </a:p>
        </p:txBody>
      </p:sp>
      <p:pic>
        <p:nvPicPr>
          <p:cNvPr id="6" name="Image 5" descr="Une image contenant plein air, eau, montagne, natation&#10;&#10;Le contenu généré par l’IA peut être incorrect.">
            <a:extLst>
              <a:ext uri="{FF2B5EF4-FFF2-40B4-BE49-F238E27FC236}">
                <a16:creationId xmlns:a16="http://schemas.microsoft.com/office/drawing/2014/main" id="{DE97A11E-89D9-78EC-BC4F-C50C5B1A5A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016" y="3516841"/>
            <a:ext cx="4644000" cy="3096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plein air, Grotte marine&#10;&#10;Le contenu généré par l’IA peut être incorrect.">
            <a:extLst>
              <a:ext uri="{FF2B5EF4-FFF2-40B4-BE49-F238E27FC236}">
                <a16:creationId xmlns:a16="http://schemas.microsoft.com/office/drawing/2014/main" id="{644DB475-D106-8A5A-1CE6-5B310752D9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55" y="3429000"/>
            <a:ext cx="4428000" cy="295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eau, Étendue d’eau, paysage&#10;&#10;Le contenu généré par l’IA peut être incorrect.">
            <a:extLst>
              <a:ext uri="{FF2B5EF4-FFF2-40B4-BE49-F238E27FC236}">
                <a16:creationId xmlns:a16="http://schemas.microsoft.com/office/drawing/2014/main" id="{910422EF-6143-48BB-9A80-057530193B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7045" y="453000"/>
            <a:ext cx="4464000" cy="29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ciel&#10;&#10;Le contenu généré par l’IA peut être incorrect.">
            <a:extLst>
              <a:ext uri="{FF2B5EF4-FFF2-40B4-BE49-F238E27FC236}">
                <a16:creationId xmlns:a16="http://schemas.microsoft.com/office/drawing/2014/main" id="{67209B6A-07DE-320B-1158-0B3E275BE6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299" y="429000"/>
            <a:ext cx="4500000" cy="30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montagne, embarcation&#10;&#10;Le contenu généré par l’IA peut être incorrect.">
            <a:extLst>
              <a:ext uri="{FF2B5EF4-FFF2-40B4-BE49-F238E27FC236}">
                <a16:creationId xmlns:a16="http://schemas.microsoft.com/office/drawing/2014/main" id="{98EC7043-C0D5-3DD2-1C3E-F08F37F5F9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0701" y="3429000"/>
            <a:ext cx="4536000" cy="3024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nature&#10;&#10;Le contenu généré par l’IA peut être incorrect.">
            <a:extLst>
              <a:ext uri="{FF2B5EF4-FFF2-40B4-BE49-F238E27FC236}">
                <a16:creationId xmlns:a16="http://schemas.microsoft.com/office/drawing/2014/main" id="{64895483-844E-E983-E518-5CCDDA095F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116" y="1845000"/>
            <a:ext cx="4752000" cy="31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lac, ciel&#10;&#10;Le contenu généré par l’IA peut être incorrect.">
            <a:extLst>
              <a:ext uri="{FF2B5EF4-FFF2-40B4-BE49-F238E27FC236}">
                <a16:creationId xmlns:a16="http://schemas.microsoft.com/office/drawing/2014/main" id="{28E11BB7-FE46-C717-F296-A3E810D8CD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9884" y="1173564"/>
            <a:ext cx="3384000" cy="4510872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eau&#10;&#10;Le contenu généré par l’IA peut être incorrect.">
            <a:extLst>
              <a:ext uri="{FF2B5EF4-FFF2-40B4-BE49-F238E27FC236}">
                <a16:creationId xmlns:a16="http://schemas.microsoft.com/office/drawing/2014/main" id="{73C6B964-D970-5C8B-DA34-2481023937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94" y="2980707"/>
            <a:ext cx="4512000" cy="3384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montagne&#10;&#10;Le contenu généré par l’IA peut être incorrect.">
            <a:extLst>
              <a:ext uri="{FF2B5EF4-FFF2-40B4-BE49-F238E27FC236}">
                <a16:creationId xmlns:a16="http://schemas.microsoft.com/office/drawing/2014/main" id="{8A380C47-E086-6DCC-A211-600ACF93E8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163" y="498765"/>
            <a:ext cx="4788000" cy="31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en bois&#10;&#10;Le contenu généré par l’IA peut être incorrect.">
            <a:extLst>
              <a:ext uri="{FF2B5EF4-FFF2-40B4-BE49-F238E27FC236}">
                <a16:creationId xmlns:a16="http://schemas.microsoft.com/office/drawing/2014/main" id="{A72647FF-01EC-4FEC-F898-0123FEC10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237" y="498764"/>
            <a:ext cx="4680000" cy="3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mammifère, sol&#10;&#10;Le contenu généré par l’IA peut être incorrect.">
            <a:extLst>
              <a:ext uri="{FF2B5EF4-FFF2-40B4-BE49-F238E27FC236}">
                <a16:creationId xmlns:a16="http://schemas.microsoft.com/office/drawing/2014/main" id="{E6C02303-B12E-609F-2B9D-3A7308E718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763" y="3429000"/>
            <a:ext cx="4500000" cy="300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5CBDE215-4B05-4EEB-007A-0438CABFAB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46" y="3274620"/>
            <a:ext cx="4752000" cy="3168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arbre, ciel&#10;&#10;Le contenu généré par l’IA peut être incorrect.">
            <a:extLst>
              <a:ext uri="{FF2B5EF4-FFF2-40B4-BE49-F238E27FC236}">
                <a16:creationId xmlns:a16="http://schemas.microsoft.com/office/drawing/2014/main" id="{C3F3EF89-EBF1-820A-C8C2-C8C9B4EB24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554" y="415390"/>
            <a:ext cx="6084000" cy="3932208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81E7BC-4E2E-11F8-458F-441A3AE2E17B}"/>
              </a:ext>
            </a:extLst>
          </p:cNvPr>
          <p:cNvSpPr txBox="1"/>
          <p:nvPr/>
        </p:nvSpPr>
        <p:spPr>
          <a:xfrm>
            <a:off x="1148211" y="1208927"/>
            <a:ext cx="38275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 Porto-Vecchio à suivre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it&#10;&#10;Le contenu généré par l’IA peut être incorrect.">
            <a:extLst>
              <a:ext uri="{FF2B5EF4-FFF2-40B4-BE49-F238E27FC236}">
                <a16:creationId xmlns:a16="http://schemas.microsoft.com/office/drawing/2014/main" id="{DFB7CCC7-7E0E-7872-80B0-2D5457649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521" y="743324"/>
            <a:ext cx="8064000" cy="5371349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A8A32D-6B2D-61C9-98F6-A62A39BC0F44}"/>
              </a:ext>
            </a:extLst>
          </p:cNvPr>
          <p:cNvSpPr txBox="1"/>
          <p:nvPr/>
        </p:nvSpPr>
        <p:spPr>
          <a:xfrm>
            <a:off x="8641278" y="612844"/>
            <a:ext cx="35507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Troisième commune de Corse en nombre d'habitants, Porto-Vecchio est une station balnéaire sur la côte Sud-Est de la Corse. Elle est dominée à l'Ouest par les reliefs de l'</a:t>
            </a:r>
            <a:r>
              <a:rPr lang="fr-FR" sz="2000" b="1" dirty="0" err="1">
                <a:solidFill>
                  <a:schemeClr val="bg1"/>
                </a:solidFill>
              </a:rPr>
              <a:t>Ospedale</a:t>
            </a:r>
            <a:r>
              <a:rPr lang="fr-FR" sz="2000" b="1" dirty="0">
                <a:solidFill>
                  <a:schemeClr val="bg1"/>
                </a:solidFill>
              </a:rPr>
              <a:t> (Punta di a Vacca </a:t>
            </a:r>
            <a:r>
              <a:rPr lang="fr-FR" sz="2000" b="1" dirty="0" err="1">
                <a:solidFill>
                  <a:schemeClr val="bg1"/>
                </a:solidFill>
              </a:rPr>
              <a:t>Morta</a:t>
            </a:r>
            <a:r>
              <a:rPr lang="fr-FR" sz="2000" b="1" dirty="0">
                <a:solidFill>
                  <a:schemeClr val="bg1"/>
                </a:solidFill>
              </a:rPr>
              <a:t> - 1 312 m) et de la Cagna, qui sont le prolongement méridional extrême du massif du Monte </a:t>
            </a:r>
            <a:r>
              <a:rPr lang="fr-FR" sz="2000" b="1" dirty="0" err="1">
                <a:solidFill>
                  <a:schemeClr val="bg1"/>
                </a:solidFill>
              </a:rPr>
              <a:t>Incudine</a:t>
            </a:r>
            <a:r>
              <a:rPr lang="fr-FR" sz="2000" b="1" dirty="0">
                <a:solidFill>
                  <a:schemeClr val="bg1"/>
                </a:solidFill>
              </a:rPr>
              <a:t>. La ville est bordée à l'Est par la mer Tyrrhénienne. Par sa superficie, Porto-Vecchio est la 3e plus grande commune de Corse après Sartène et Calenzana.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F3A2BB-C0F8-9A1F-9E2D-265134074373}"/>
              </a:ext>
            </a:extLst>
          </p:cNvPr>
          <p:cNvSpPr txBox="1"/>
          <p:nvPr/>
        </p:nvSpPr>
        <p:spPr>
          <a:xfrm>
            <a:off x="2859974" y="5305736"/>
            <a:ext cx="6804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Porto - Vecchio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paysage&#10;&#10;Le contenu généré par l’IA peut être incorrect.">
            <a:extLst>
              <a:ext uri="{FF2B5EF4-FFF2-40B4-BE49-F238E27FC236}">
                <a16:creationId xmlns:a16="http://schemas.microsoft.com/office/drawing/2014/main" id="{6432EBF3-D8FD-C34D-B384-135A61F79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8" y="408710"/>
            <a:ext cx="4698000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ature, paysage, ciel&#10;&#10;Le contenu généré par l’IA peut être incorrect.">
            <a:extLst>
              <a:ext uri="{FF2B5EF4-FFF2-40B4-BE49-F238E27FC236}">
                <a16:creationId xmlns:a16="http://schemas.microsoft.com/office/drawing/2014/main" id="{D326846F-F34A-6320-23F9-B0EB096C6B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904" y="3311713"/>
            <a:ext cx="4698000" cy="3132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eau&#10;&#10;Le contenu généré par l’IA peut être incorrect.">
            <a:extLst>
              <a:ext uri="{FF2B5EF4-FFF2-40B4-BE49-F238E27FC236}">
                <a16:creationId xmlns:a16="http://schemas.microsoft.com/office/drawing/2014/main" id="{1D916C71-B833-10E4-2F57-35FD66C4AE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196" y="3322122"/>
            <a:ext cx="4572000" cy="3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A485CC6C-79EA-3EC4-63BA-10ACFAC3CD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931" y="498314"/>
            <a:ext cx="4526873" cy="3348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ville&#10;&#10;Le contenu généré par l’IA peut être incorrect.">
            <a:extLst>
              <a:ext uri="{FF2B5EF4-FFF2-40B4-BE49-F238E27FC236}">
                <a16:creationId xmlns:a16="http://schemas.microsoft.com/office/drawing/2014/main" id="{84E42BDA-33E8-A113-A28E-99731B4E1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102" y="499752"/>
            <a:ext cx="4572000" cy="3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8720FE18-3E0E-48AF-5B12-DEA73438AD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898" y="3313224"/>
            <a:ext cx="4644000" cy="3097484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D383A3EF-F619-96BA-40A2-6A99A71FE0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188" y="1996905"/>
            <a:ext cx="4608000" cy="307347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plein air, table, boisson&#10;&#10;Le contenu généré par l’IA peut être incorrect.">
            <a:extLst>
              <a:ext uri="{FF2B5EF4-FFF2-40B4-BE49-F238E27FC236}">
                <a16:creationId xmlns:a16="http://schemas.microsoft.com/office/drawing/2014/main" id="{DFA6EB2A-B213-E748-95A2-0E3E425BE2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9941" y="1469641"/>
            <a:ext cx="3096000" cy="4128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pierre, pavé&#10;&#10;Le contenu généré par l’IA peut être incorrect.">
            <a:extLst>
              <a:ext uri="{FF2B5EF4-FFF2-40B4-BE49-F238E27FC236}">
                <a16:creationId xmlns:a16="http://schemas.microsoft.com/office/drawing/2014/main" id="{9C4E0CB9-9D2E-964A-674D-8FEDFC96E2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455" y="1211283"/>
            <a:ext cx="3537000" cy="471600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table, meubles&#10;&#10;Le contenu généré par l’IA peut être incorrect.">
            <a:extLst>
              <a:ext uri="{FF2B5EF4-FFF2-40B4-BE49-F238E27FC236}">
                <a16:creationId xmlns:a16="http://schemas.microsoft.com/office/drawing/2014/main" id="{C8F39374-3FA8-3C40-30C1-637995C12E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0545" y="1837704"/>
            <a:ext cx="4428000" cy="2950155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ville&#10;&#10;Le contenu généré par l’IA peut être incorrect.">
            <a:extLst>
              <a:ext uri="{FF2B5EF4-FFF2-40B4-BE49-F238E27FC236}">
                <a16:creationId xmlns:a16="http://schemas.microsoft.com/office/drawing/2014/main" id="{056C82D0-815F-4588-9611-077BDE875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033" y="3120242"/>
            <a:ext cx="4914000" cy="327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ersonnes, plein air, marche&#10;&#10;Le contenu généré par l’IA peut être incorrect.">
            <a:extLst>
              <a:ext uri="{FF2B5EF4-FFF2-40B4-BE49-F238E27FC236}">
                <a16:creationId xmlns:a16="http://schemas.microsoft.com/office/drawing/2014/main" id="{734BEB97-FA68-9433-025C-64FE18D615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8967" y="438382"/>
            <a:ext cx="4320000" cy="324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able, scène, bâtiment&#10;&#10;Le contenu généré par l’IA peut être incorrect.">
            <a:extLst>
              <a:ext uri="{FF2B5EF4-FFF2-40B4-BE49-F238E27FC236}">
                <a16:creationId xmlns:a16="http://schemas.microsoft.com/office/drawing/2014/main" id="{BE834947-34C1-3D54-C449-462EE2D5E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58" y="1591294"/>
            <a:ext cx="5945147" cy="396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A0711E-BDB8-AFA2-34D6-B0C5B3ED99CF}"/>
              </a:ext>
            </a:extLst>
          </p:cNvPr>
          <p:cNvSpPr txBox="1"/>
          <p:nvPr/>
        </p:nvSpPr>
        <p:spPr>
          <a:xfrm>
            <a:off x="855023" y="350598"/>
            <a:ext cx="64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Le Golfe De Porto-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      Corse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29EF847-D807-1D97-7CC5-245AD4863534}"/>
              </a:ext>
            </a:extLst>
          </p:cNvPr>
          <p:cNvSpPr txBox="1"/>
          <p:nvPr/>
        </p:nvSpPr>
        <p:spPr>
          <a:xfrm>
            <a:off x="6412675" y="2375065"/>
            <a:ext cx="57793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Daniel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292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2025-03-13T09:27:59Z</dcterms:created>
  <dcterms:modified xsi:type="dcterms:W3CDTF">2025-04-04T08:38:17Z</dcterms:modified>
</cp:coreProperties>
</file>