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73" r:id="rId2"/>
    <p:sldId id="377" r:id="rId3"/>
    <p:sldId id="37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1Q2D2RHNecw5YCg18zRjQ==" hashData="67x1MbEIC5F0YD0mk/cfTfmorx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5C8D"/>
    <a:srgbClr val="413DF5"/>
    <a:srgbClr val="3530F4"/>
    <a:srgbClr val="DFDA00"/>
    <a:srgbClr val="069895"/>
    <a:srgbClr val="89ADCD"/>
    <a:srgbClr val="93B3D1"/>
    <a:srgbClr val="66B7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1930" autoAdjust="0"/>
    <p:restoredTop sz="94660"/>
  </p:normalViewPr>
  <p:slideViewPr>
    <p:cSldViewPr>
      <p:cViewPr>
        <p:scale>
          <a:sx n="89" d="100"/>
          <a:sy n="89" d="100"/>
        </p:scale>
        <p:origin x="-1018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FE31FAB-1B0F-496F-B9EE-847173E5D241}" type="datetimeFigureOut">
              <a:rPr lang="fr-FR"/>
              <a:pPr>
                <a:defRPr/>
              </a:pPr>
              <a:t>04/02/2025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0EC8CF5-AB5C-4946-990B-75F53433644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8039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30FB8BD-E9FD-451A-BD8C-6D307BEDA1A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50C64CC-F717-4780-A825-0A311834938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321B0E9-3222-4D8C-B6D8-E9663C2BC311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0239D9-24FC-4ADF-8003-32ED054C8D7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03984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67A113-10BC-4393-8595-7A2B3BE0EC8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747794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2A5419-E89B-434C-A304-19B71D1C237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3175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7B1B2E-4CDD-4A2C-9995-A91C0D344AB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244121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C2BE3B-48D6-4915-B437-FEDFD3990FA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08703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E5931B-B065-40FE-B5B9-6CE5E724DE4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99384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D80B4D-6BEE-44F1-9A75-1E0973E2018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98774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65B5B2-41EA-48AC-A804-DE1286CD7C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20959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8A6AF4-9539-4E14-845D-E39ED992A9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22774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3818B5-CCEC-4E4B-A2A5-5F4352133F6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04343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DF24E1-21CF-40EE-B94C-856C670AFE6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36146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7000">
              <a:schemeClr val="accent4">
                <a:lumMod val="10000"/>
              </a:schemeClr>
            </a:gs>
            <a:gs pos="88333">
              <a:schemeClr val="accent4">
                <a:lumMod val="10000"/>
              </a:schemeClr>
            </a:gs>
            <a:gs pos="85000">
              <a:srgbClr val="FF0000"/>
            </a:gs>
            <a:gs pos="75000">
              <a:schemeClr val="bg2">
                <a:lumMod val="60000"/>
                <a:lumOff val="40000"/>
              </a:schemeClr>
            </a:gs>
            <a:gs pos="8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B953F2E-EC39-4816-A927-8799C669A4F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gif"/><Relationship Id="rId12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gif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3.png"/><Relationship Id="rId26" Type="http://schemas.openxmlformats.org/officeDocument/2006/relationships/image" Target="../media/image28.png"/><Relationship Id="rId39" Type="http://schemas.openxmlformats.org/officeDocument/2006/relationships/image" Target="../media/image35.jpeg"/><Relationship Id="rId21" Type="http://schemas.microsoft.com/office/2007/relationships/hdphoto" Target="../media/hdphoto5.wdp"/><Relationship Id="rId34" Type="http://schemas.openxmlformats.org/officeDocument/2006/relationships/audio" Target="../media/audio7.wav"/><Relationship Id="rId42" Type="http://schemas.openxmlformats.org/officeDocument/2006/relationships/audio" Target="../media/audio10.wav"/><Relationship Id="rId47" Type="http://schemas.openxmlformats.org/officeDocument/2006/relationships/image" Target="../media/image39.jpeg"/><Relationship Id="rId50" Type="http://schemas.openxmlformats.org/officeDocument/2006/relationships/audio" Target="../media/audio14.wav"/><Relationship Id="rId55" Type="http://schemas.openxmlformats.org/officeDocument/2006/relationships/image" Target="../media/image43.jpeg"/><Relationship Id="rId63" Type="http://schemas.openxmlformats.org/officeDocument/2006/relationships/image" Target="../media/image47.jpeg"/><Relationship Id="rId68" Type="http://schemas.openxmlformats.org/officeDocument/2006/relationships/image" Target="../media/image50.gif"/><Relationship Id="rId76" Type="http://schemas.openxmlformats.org/officeDocument/2006/relationships/image" Target="../media/image57.png"/><Relationship Id="rId7" Type="http://schemas.openxmlformats.org/officeDocument/2006/relationships/image" Target="../media/image15.gif"/><Relationship Id="rId71" Type="http://schemas.openxmlformats.org/officeDocument/2006/relationships/image" Target="../media/image6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png"/><Relationship Id="rId29" Type="http://schemas.openxmlformats.org/officeDocument/2006/relationships/image" Target="../media/image30.jpeg"/><Relationship Id="rId11" Type="http://schemas.openxmlformats.org/officeDocument/2006/relationships/image" Target="../media/image19.jpeg"/><Relationship Id="rId24" Type="http://schemas.openxmlformats.org/officeDocument/2006/relationships/image" Target="../media/image26.gif"/><Relationship Id="rId32" Type="http://schemas.openxmlformats.org/officeDocument/2006/relationships/audio" Target="../media/audio6.wav"/><Relationship Id="rId37" Type="http://schemas.openxmlformats.org/officeDocument/2006/relationships/image" Target="../media/image34.jpeg"/><Relationship Id="rId40" Type="http://schemas.openxmlformats.org/officeDocument/2006/relationships/audio" Target="../media/audio9.wav"/><Relationship Id="rId45" Type="http://schemas.openxmlformats.org/officeDocument/2006/relationships/image" Target="../media/image38.jpeg"/><Relationship Id="rId53" Type="http://schemas.openxmlformats.org/officeDocument/2006/relationships/image" Target="../media/image42.jpeg"/><Relationship Id="rId58" Type="http://schemas.openxmlformats.org/officeDocument/2006/relationships/audio" Target="../media/audio18.wav"/><Relationship Id="rId66" Type="http://schemas.openxmlformats.org/officeDocument/2006/relationships/audio" Target="../media/audio22.wav"/><Relationship Id="rId74" Type="http://schemas.openxmlformats.org/officeDocument/2006/relationships/image" Target="../media/image55.png"/><Relationship Id="rId79" Type="http://schemas.openxmlformats.org/officeDocument/2006/relationships/image" Target="../media/image60.png"/><Relationship Id="rId5" Type="http://schemas.openxmlformats.org/officeDocument/2006/relationships/image" Target="../media/image13.png"/><Relationship Id="rId61" Type="http://schemas.openxmlformats.org/officeDocument/2006/relationships/image" Target="../media/image46.jpeg"/><Relationship Id="rId10" Type="http://schemas.openxmlformats.org/officeDocument/2006/relationships/image" Target="../media/image18.png"/><Relationship Id="rId19" Type="http://schemas.microsoft.com/office/2007/relationships/hdphoto" Target="../media/hdphoto4.wdp"/><Relationship Id="rId31" Type="http://schemas.openxmlformats.org/officeDocument/2006/relationships/image" Target="../media/image31.jpeg"/><Relationship Id="rId44" Type="http://schemas.openxmlformats.org/officeDocument/2006/relationships/audio" Target="../media/audio11.wav"/><Relationship Id="rId52" Type="http://schemas.openxmlformats.org/officeDocument/2006/relationships/audio" Target="../media/audio15.wav"/><Relationship Id="rId60" Type="http://schemas.openxmlformats.org/officeDocument/2006/relationships/audio" Target="../media/audio19.wav"/><Relationship Id="rId65" Type="http://schemas.openxmlformats.org/officeDocument/2006/relationships/image" Target="../media/image48.jpeg"/><Relationship Id="rId73" Type="http://schemas.openxmlformats.org/officeDocument/2006/relationships/image" Target="../media/image54.png"/><Relationship Id="rId78" Type="http://schemas.openxmlformats.org/officeDocument/2006/relationships/image" Target="../media/image59.jpeg"/><Relationship Id="rId81" Type="http://schemas.openxmlformats.org/officeDocument/2006/relationships/image" Target="../media/image62.gif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1.png"/><Relationship Id="rId22" Type="http://schemas.openxmlformats.org/officeDocument/2006/relationships/image" Target="../media/image25.png"/><Relationship Id="rId27" Type="http://schemas.openxmlformats.org/officeDocument/2006/relationships/image" Target="../media/image29.gif"/><Relationship Id="rId30" Type="http://schemas.openxmlformats.org/officeDocument/2006/relationships/audio" Target="../media/audio5.wav"/><Relationship Id="rId35" Type="http://schemas.openxmlformats.org/officeDocument/2006/relationships/image" Target="../media/image33.jpeg"/><Relationship Id="rId43" Type="http://schemas.openxmlformats.org/officeDocument/2006/relationships/image" Target="../media/image37.jpeg"/><Relationship Id="rId48" Type="http://schemas.openxmlformats.org/officeDocument/2006/relationships/audio" Target="../media/audio13.wav"/><Relationship Id="rId56" Type="http://schemas.openxmlformats.org/officeDocument/2006/relationships/audio" Target="../media/audio17.wav"/><Relationship Id="rId64" Type="http://schemas.openxmlformats.org/officeDocument/2006/relationships/audio" Target="../media/audio21.wav"/><Relationship Id="rId69" Type="http://schemas.openxmlformats.org/officeDocument/2006/relationships/image" Target="../media/image51.png"/><Relationship Id="rId77" Type="http://schemas.openxmlformats.org/officeDocument/2006/relationships/image" Target="../media/image58.png"/><Relationship Id="rId8" Type="http://schemas.openxmlformats.org/officeDocument/2006/relationships/image" Target="../media/image16.gif"/><Relationship Id="rId51" Type="http://schemas.openxmlformats.org/officeDocument/2006/relationships/image" Target="../media/image41.jpeg"/><Relationship Id="rId72" Type="http://schemas.openxmlformats.org/officeDocument/2006/relationships/image" Target="../media/image53.png"/><Relationship Id="rId80" Type="http://schemas.openxmlformats.org/officeDocument/2006/relationships/image" Target="../media/image61.jpeg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microsoft.com/office/2007/relationships/hdphoto" Target="../media/hdphoto3.wdp"/><Relationship Id="rId25" Type="http://schemas.openxmlformats.org/officeDocument/2006/relationships/image" Target="../media/image27.png"/><Relationship Id="rId33" Type="http://schemas.openxmlformats.org/officeDocument/2006/relationships/image" Target="../media/image32.jpeg"/><Relationship Id="rId38" Type="http://schemas.openxmlformats.org/officeDocument/2006/relationships/audio" Target="../media/audio8.wav"/><Relationship Id="rId46" Type="http://schemas.openxmlformats.org/officeDocument/2006/relationships/audio" Target="../media/audio12.wav"/><Relationship Id="rId59" Type="http://schemas.openxmlformats.org/officeDocument/2006/relationships/image" Target="../media/image45.jpeg"/><Relationship Id="rId67" Type="http://schemas.openxmlformats.org/officeDocument/2006/relationships/image" Target="../media/image49.jpeg"/><Relationship Id="rId20" Type="http://schemas.openxmlformats.org/officeDocument/2006/relationships/image" Target="../media/image24.png"/><Relationship Id="rId41" Type="http://schemas.openxmlformats.org/officeDocument/2006/relationships/image" Target="../media/image36.jpeg"/><Relationship Id="rId54" Type="http://schemas.openxmlformats.org/officeDocument/2006/relationships/audio" Target="../media/audio16.wav"/><Relationship Id="rId62" Type="http://schemas.openxmlformats.org/officeDocument/2006/relationships/audio" Target="../media/audio20.wav"/><Relationship Id="rId70" Type="http://schemas.openxmlformats.org/officeDocument/2006/relationships/image" Target="../media/image52.png"/><Relationship Id="rId75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audio" Target="../media/audio4.wav"/><Relationship Id="rId36" Type="http://schemas.openxmlformats.org/officeDocument/2006/relationships/audio" Target="../media/audio1.wav"/><Relationship Id="rId49" Type="http://schemas.openxmlformats.org/officeDocument/2006/relationships/image" Target="../media/image40.jpeg"/><Relationship Id="rId57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05 -1864.wav">
            <a:hlinkClick r:id="" action="ppaction://media"/>
          </p:cNvPr>
          <p:cNvPicPr>
            <a:picLocks noRot="1" noChangeAspect="1"/>
          </p:cNvPicPr>
          <p:nvPr>
            <a:wavAudioFile r:embed="rId1" name="05 - Johnny Hallyday - Pour Moi La Vie Va Commencer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4 -1818.wav">
            <a:hlinkClick r:id="" action="ppaction://media"/>
          </p:cNvPr>
          <p:cNvPicPr>
            <a:picLocks noRot="1" noChangeAspect="1"/>
          </p:cNvPicPr>
          <p:nvPr>
            <a:wavAudioFile r:embed="rId2" name="04 - Michel Delpech - Pour Un Flirt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Joe 1818.wav">
            <a:hlinkClick r:id="" action="ppaction://media"/>
          </p:cNvPr>
          <p:cNvPicPr>
            <a:picLocks noRot="1" noChangeAspect="1"/>
          </p:cNvPicPr>
          <p:nvPr>
            <a:wavAudioFile r:embed="rId3" name="Joe le taxi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775" y="1733550"/>
            <a:ext cx="3463925" cy="346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58888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376863" y="2805113"/>
            <a:ext cx="1301750" cy="1320800"/>
          </a:xfrm>
          <a:prstGeom prst="ellipse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595549"/>
            <a:ext cx="4248472" cy="366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9" name="Picture 11" descr="C:\Users\JClaude\Desktop\Bonjour La France vol 1,2,3,4,. MP3 (guy3359)\Bonjour la france vol 4\cover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925" y="1752600"/>
            <a:ext cx="3692525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aude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1476375" y="1123950"/>
            <a:ext cx="6191250" cy="4681538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1"/>
          <p:cNvSpPr txBox="1">
            <a:spLocks noChangeArrowheads="1"/>
          </p:cNvSpPr>
          <p:nvPr/>
        </p:nvSpPr>
        <p:spPr bwMode="auto">
          <a:xfrm>
            <a:off x="1476375" y="1265238"/>
            <a:ext cx="6119813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01 - Axelle Red - Kennedy Bld.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02 - Richard Anthony - A Présent Tu Peux T'en Aller.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03 - Petula Clark - Coeur Blessé.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04 - Jacques Dutronc - J'aime Les Filles.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05 - Johnny Hallyday - Pour Moi La Vie Va Commencer.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06 - Brigitte Bardot - Harley Davidson.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07 - Sacha Distel - Scoubidou.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08 - Les Sunlights - Les Roses Blanches.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09 - Demis Roussos - Plaisir D'amour.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10 - Cookie Dingler - Femme Libérée.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11 - Patricia Kaas - Mon Mec À Moi.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12 - Daniel Guichard - Mon Vieux.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13 - Claude François - J'y Pense Et Puis J'oublie.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14 - Pierre Rapsat - Judy Et Cie.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15 - Romina Power &amp; Al Bano - T'aimer Encore Une Fois.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16 - Nana Mouskouri - Mon Enfant.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17 - Francois Deguelt - Le Ciel, Le Soleil Et La Mer.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18 - Serge Lama - L'algérie.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19 - Richard Anthony - C'est Ma Fête.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20 - Hugues Aufray - Céline.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3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3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3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3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3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-9525"/>
            <a:ext cx="90678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64214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4293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52650"/>
            <a:ext cx="3937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1613" y="4611688"/>
            <a:ext cx="777875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8" name="01 - Axelle Red - Kennedy Bld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30" name="02 - Richard Anthony - A Présent Tu Peux T'en Aller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2" name="03 - Petula Clark - Coeur Blessé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4" name="04 - Jacques Dutronc - J'aime Les Filles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6" name="05 - Johnny Hallyday - Pour Moi La Vie Va Commencer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065588"/>
            <a:ext cx="4667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8" name="06 - Brigitte Bardot - Harley Davidson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279900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40" name="07 - Sacha Distel - Scoubidou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2" name="08 - Les Sunlights - Les Roses Blanches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4" name="09 - Demis Roussos - Plaisir D'amour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6" name="10 - Cookie Dingler - Femme Libérée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8" name="11 - Patricia Kaas - Mon Mec À Moi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50" name="12 - Daniel Guichard - Mon Vieux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28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2" name="13 - Claude François - J'y Pense Et Puis J'oublie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84575"/>
            <a:ext cx="4286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4" name="14 - Pierre Rapsat - Judy Et Cie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6" name="15 - Romina Power &amp; Al Bano - T'aimer Encore Une Fois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8" name="16 - Nana Mouskouri - Mon Enfant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286250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60" name="17 - Francois Deguelt - Le Ciel, Le Soleil Et La Mer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4850"/>
            <a:ext cx="40798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2" name="18 - Serge Lama - L'algérie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4" name="19 - Richard Anthony - C'est Ma Fête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40300"/>
            <a:ext cx="430213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6" name="20 - Hugues Aufray - Céline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4132263"/>
            <a:ext cx="539750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9" descr="C:\Users\Jclaude\Desktop\Image1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5462588"/>
            <a:ext cx="65881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4146550"/>
            <a:ext cx="630237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Ellipse 7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7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60" name="Picture 2" descr="C:\Users\JClaude\Desktop\fago3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44938" y="480536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11" descr="C:\Users\JClaude\Desktop\Bonjour La France vol 1,2,3,4,. MP3 (guy3359)\Bonjour la france vol 4\cover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6675" y="1587500"/>
            <a:ext cx="1304925" cy="134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3488" y="1495425"/>
            <a:ext cx="1517650" cy="1535113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1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188</Words>
  <Application>Microsoft Office PowerPoint</Application>
  <PresentationFormat>Affichage à l'écran (4:3)</PresentationFormat>
  <Paragraphs>23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2025-02-04T13:43:31Z</dcterms:modified>
</cp:coreProperties>
</file>