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7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MsXay26EGGrCFyOnx7E7A==" hashData="aoWx50JaFWsx/eNY1RJYEp/8dW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03" autoAdjust="0"/>
    <p:restoredTop sz="94660"/>
  </p:normalViewPr>
  <p:slideViewPr>
    <p:cSldViewPr>
      <p:cViewPr>
        <p:scale>
          <a:sx n="83" d="100"/>
          <a:sy n="83" d="100"/>
        </p:scale>
        <p:origin x="-102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6E2DAF-BBD1-4AC7-A1E2-7D74B949F961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A284FE3-CA63-481C-9040-9A899D8B93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03458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06505E-C77F-491E-8E89-9A252740246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F4F013-609C-44C9-91C0-72571CAE835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0815E4A-4AFD-4123-BF52-6EDE779C0DC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ED409-CF63-4FC1-BA29-F2C0909829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619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95E75-E671-4D4F-ADA3-27D4A67C91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017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54B43-3A30-405E-8E0A-F2AEFFED3D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3032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1B7E7-916C-4062-8E8F-0AC90E95C1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794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AE08B-BB30-434A-A10E-A901FAE7ED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8112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BDF31-F856-48FE-BCEF-984F59E32C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0528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FD4DD-7ADB-4C45-A3C2-5762EBAC68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072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76C13-BB6C-4B6E-B01B-A133659D05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0075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11C59-64E2-40F6-A410-DA73BCE13C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790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8904A-7D59-4A14-B7F1-85298A8AF1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0505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72EF5-0244-4A1C-94F6-9BB9EBF25D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6920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0BCCD5-67A4-4E5A-BBAF-1DBC2088A6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7.png"/><Relationship Id="rId39" Type="http://schemas.openxmlformats.org/officeDocument/2006/relationships/image" Target="../media/image34.jpeg"/><Relationship Id="rId21" Type="http://schemas.microsoft.com/office/2007/relationships/hdphoto" Target="../media/hdphoto5.wdp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8.jpeg"/><Relationship Id="rId50" Type="http://schemas.openxmlformats.org/officeDocument/2006/relationships/audio" Target="../media/audio14.wav"/><Relationship Id="rId55" Type="http://schemas.openxmlformats.org/officeDocument/2006/relationships/image" Target="../media/image42.jpeg"/><Relationship Id="rId63" Type="http://schemas.openxmlformats.org/officeDocument/2006/relationships/image" Target="../media/image46.jpeg"/><Relationship Id="rId68" Type="http://schemas.openxmlformats.org/officeDocument/2006/relationships/image" Target="../media/image49.gif"/><Relationship Id="rId76" Type="http://schemas.openxmlformats.org/officeDocument/2006/relationships/image" Target="../media/image56.png"/><Relationship Id="rId7" Type="http://schemas.openxmlformats.org/officeDocument/2006/relationships/image" Target="../media/image14.gif"/><Relationship Id="rId71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image" Target="../media/image29.jpeg"/><Relationship Id="rId11" Type="http://schemas.openxmlformats.org/officeDocument/2006/relationships/image" Target="../media/image18.jpeg"/><Relationship Id="rId24" Type="http://schemas.openxmlformats.org/officeDocument/2006/relationships/image" Target="../media/image25.gif"/><Relationship Id="rId32" Type="http://schemas.openxmlformats.org/officeDocument/2006/relationships/audio" Target="../media/audio6.wav"/><Relationship Id="rId37" Type="http://schemas.openxmlformats.org/officeDocument/2006/relationships/image" Target="../media/image33.jpeg"/><Relationship Id="rId40" Type="http://schemas.openxmlformats.org/officeDocument/2006/relationships/audio" Target="../media/audio10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8.wav"/><Relationship Id="rId66" Type="http://schemas.openxmlformats.org/officeDocument/2006/relationships/audio" Target="../media/audio22.wav"/><Relationship Id="rId74" Type="http://schemas.openxmlformats.org/officeDocument/2006/relationships/image" Target="../media/image54.png"/><Relationship Id="rId79" Type="http://schemas.openxmlformats.org/officeDocument/2006/relationships/image" Target="../media/image59.png"/><Relationship Id="rId5" Type="http://schemas.openxmlformats.org/officeDocument/2006/relationships/image" Target="../media/image12.png"/><Relationship Id="rId61" Type="http://schemas.openxmlformats.org/officeDocument/2006/relationships/image" Target="../media/image45.jpeg"/><Relationship Id="rId10" Type="http://schemas.openxmlformats.org/officeDocument/2006/relationships/image" Target="../media/image17.png"/><Relationship Id="rId19" Type="http://schemas.microsoft.com/office/2007/relationships/hdphoto" Target="../media/hdphoto4.wdp"/><Relationship Id="rId31" Type="http://schemas.openxmlformats.org/officeDocument/2006/relationships/image" Target="../media/image30.jpeg"/><Relationship Id="rId44" Type="http://schemas.openxmlformats.org/officeDocument/2006/relationships/audio" Target="../media/audio12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47.jpeg"/><Relationship Id="rId73" Type="http://schemas.openxmlformats.org/officeDocument/2006/relationships/image" Target="../media/image53.png"/><Relationship Id="rId78" Type="http://schemas.openxmlformats.org/officeDocument/2006/relationships/image" Target="../media/image58.jpeg"/><Relationship Id="rId81" Type="http://schemas.openxmlformats.org/officeDocument/2006/relationships/image" Target="../media/image61.gif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png"/><Relationship Id="rId22" Type="http://schemas.openxmlformats.org/officeDocument/2006/relationships/image" Target="../media/image24.png"/><Relationship Id="rId27" Type="http://schemas.openxmlformats.org/officeDocument/2006/relationships/image" Target="../media/image28.gif"/><Relationship Id="rId30" Type="http://schemas.openxmlformats.org/officeDocument/2006/relationships/audio" Target="../media/audio5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.wav"/><Relationship Id="rId56" Type="http://schemas.openxmlformats.org/officeDocument/2006/relationships/audio" Target="../media/audio17.wav"/><Relationship Id="rId64" Type="http://schemas.openxmlformats.org/officeDocument/2006/relationships/audio" Target="../media/audio21.wav"/><Relationship Id="rId69" Type="http://schemas.openxmlformats.org/officeDocument/2006/relationships/image" Target="../media/image50.png"/><Relationship Id="rId77" Type="http://schemas.openxmlformats.org/officeDocument/2006/relationships/image" Target="../media/image57.png"/><Relationship Id="rId8" Type="http://schemas.openxmlformats.org/officeDocument/2006/relationships/image" Target="../media/image15.gif"/><Relationship Id="rId51" Type="http://schemas.openxmlformats.org/officeDocument/2006/relationships/image" Target="../media/image40.jpeg"/><Relationship Id="rId72" Type="http://schemas.openxmlformats.org/officeDocument/2006/relationships/image" Target="../media/image52.png"/><Relationship Id="rId80" Type="http://schemas.openxmlformats.org/officeDocument/2006/relationships/image" Target="../media/image60.jpe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6.png"/><Relationship Id="rId33" Type="http://schemas.openxmlformats.org/officeDocument/2006/relationships/image" Target="../media/image31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4.jpeg"/><Relationship Id="rId67" Type="http://schemas.openxmlformats.org/officeDocument/2006/relationships/image" Target="../media/image48.jpeg"/><Relationship Id="rId20" Type="http://schemas.openxmlformats.org/officeDocument/2006/relationships/image" Target="../media/image23.png"/><Relationship Id="rId41" Type="http://schemas.openxmlformats.org/officeDocument/2006/relationships/image" Target="../media/image35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image" Target="../media/image51.png"/><Relationship Id="rId75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1 - Jacques Dutronc - Et Moi, Et Moi, Et Moi.wav">
            <a:hlinkClick r:id="" action="ppaction://media"/>
          </p:cNvPr>
          <p:cNvPicPr>
            <a:picLocks noRot="1" noChangeAspect="1"/>
          </p:cNvPicPr>
          <p:nvPr>
            <a:wavAudioFile r:embed="rId1" name="11 - Jacques Dutronc - Et Moi, Et Moi, Et Moi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4 -1514.wav">
            <a:hlinkClick r:id="" action="ppaction://media"/>
          </p:cNvPr>
          <p:cNvPicPr>
            <a:picLocks noRot="1" noChangeAspect="1"/>
          </p:cNvPicPr>
          <p:nvPr>
            <a:wavAudioFile r:embed="rId2" name="04 - Michel Delpech - Pour Un Flir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1529.wav">
            <a:hlinkClick r:id="" action="ppaction://media"/>
          </p:cNvPr>
          <p:cNvPicPr>
            <a:picLocks noRot="1" noChangeAspect="1"/>
          </p:cNvPicPr>
          <p:nvPr>
            <a:wavAudioFile r:embed="rId3" name="Joe le taxi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aude\Desktop\Bonjour La France vol 1,2,3,4,. MP3 (guy3359)\Bonjour la france vol 4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25" y="1752600"/>
            <a:ext cx="36925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1476375" y="1265238"/>
            <a:ext cx="6119813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01 - Nana Mouskouri - L'amour En Héritage.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02 - Claude François - La Ferme Du Bonheur.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03 - Jane Birkin &amp; Serge Gainsbourg - Je T'aime....Moi Non Plus.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04 - Henri Salvador - Zorro Est Arrivé.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05 - Enrico Macias - Mon Coeur D'attache.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06 - Nino Ferrer - Le Téléphon.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07 - Georges Moustaki - Le Méteque.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08 - Hugues Aufray - Des Que Le Printemps Revient.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09 - Françoise Hardy - La Maison Où J'ai Grandi.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10 - Isabelle Aubret - La Source.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11 - Jacques Dutronc - Et Moi, Et Moi, Et Moi.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12 - Marc Aryan - La Lettre.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13 - Michel Fugain - Les Acadiens.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14 - Carene Cheryl - Garde Moi Avec Toi.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15 - Richard Anthony - Tchin Tchin.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16 - Lio - Amicalement Votre.mp3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17 - Jean Vallée - L'amour Ça Fait Chanter La Vie.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18 - Rika Zarai - Casatschok.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19 - Christophe - Les Marionnettes.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20 - Dalida - Bambino.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3" y="4611688"/>
            <a:ext cx="777875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Nana Mouskouri - L'amour En Héritag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Claude François - La Ferme Du Bonheu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Jane Birkin &amp; Serge Gainsbourg - Je T'aime....Moi Non Plu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Henri Salvador - Zorro Est Arrivé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Enrico Macias - Mon Coeur D'attach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Nino Ferrer - Le Téléphon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Georges Moustaki - Le Métequ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Hugues Aufray - Des Que Le Printemps Revient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Françoise Hardy - La Maison Où J'ai Grandi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Isabelle Aubret - La Sourc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Jacques Dutronc - Et Moi, Et Moi, Et Moi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Marc Aryan - La Lettr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Michel Fugain - Les Acadien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Carene Cheryl - Garde Moi Avec Toi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Richard Anthony - Tchin Tchi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Lio - Amicalement Votr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Jean Vallée - L'amour Ça Fait Chanter La Vi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Rika Zarai - Casatschok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- Christophe - Les Marionnette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- Dalida - Bambino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1" descr="C:\Users\JClaude\Desktop\Bonjour La France vol 1,2,3,4,. MP3 (guy3359)\Bonjour la france vol 4\cover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5" y="1587500"/>
            <a:ext cx="1304925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2025-02-04T13:36:32Z</dcterms:modified>
</cp:coreProperties>
</file>