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5" r:id="rId2"/>
    <p:sldId id="377" r:id="rId3"/>
    <p:sldId id="37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BG0VZNTOP15CGFRp4FyCg==" hashData="ixlQerhREQgCM/8mPIqMw1JkA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5C8D"/>
    <a:srgbClr val="413DF5"/>
    <a:srgbClr val="3530F4"/>
    <a:srgbClr val="DFDA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95" autoAdjust="0"/>
    <p:restoredTop sz="94660"/>
  </p:normalViewPr>
  <p:slideViewPr>
    <p:cSldViewPr>
      <p:cViewPr>
        <p:scale>
          <a:sx n="85" d="100"/>
          <a:sy n="85" d="100"/>
        </p:scale>
        <p:origin x="-1085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B09535-5D6D-4340-9375-A70221575575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AB4622-A308-4600-B397-F579BFECD7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5940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5CB050-12A8-4584-83F8-F0F5A0E4193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0C2191-6AAC-43E2-87EE-3B2CA64AEC2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955EA5C-0437-45A4-8048-2B196D7EF40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242D18-CB35-48FB-8343-4CBDAA3C48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2633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A7375-0599-4084-A584-13D6FEEBF8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0881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F4F01-8C08-4405-808B-9A54D413C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87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AF5335-D0CE-4307-84F0-69FA32AF1D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1785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E1B78-E1D6-4D63-B21A-9AB1BA907C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774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24D7A-F5DF-4654-B0C2-52BED82A5F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1083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11F4C-40C3-4C83-A54D-4138B84D0D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4315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A332-6B2C-4FC3-82F5-09C1843872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8154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5570ED-8765-42D9-BECA-0D14E781F1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7077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B1065-BB19-41F7-B30E-38FD7D62F1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760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8F074-A3E1-4F3E-A7E0-8D11787BA5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515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chemeClr val="accent4">
                <a:lumMod val="10000"/>
              </a:schemeClr>
            </a:gs>
            <a:gs pos="88333">
              <a:schemeClr val="accent4">
                <a:lumMod val="10000"/>
              </a:schemeClr>
            </a:gs>
            <a:gs pos="85000">
              <a:srgbClr val="FF0000"/>
            </a:gs>
            <a:gs pos="75000">
              <a:schemeClr val="bg2">
                <a:lumMod val="60000"/>
                <a:lumOff val="4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AD6F73-E8EA-4B2C-B0B0-A2B9D3B48F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image" Target="../media/image35.jpeg"/><Relationship Id="rId21" Type="http://schemas.microsoft.com/office/2007/relationships/hdphoto" Target="../media/hdphoto5.wdp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39.jpeg"/><Relationship Id="rId50" Type="http://schemas.openxmlformats.org/officeDocument/2006/relationships/audio" Target="../media/audio15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7.png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image" Target="../media/image30.jpeg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audio" Target="../media/audio6.wav"/><Relationship Id="rId37" Type="http://schemas.openxmlformats.org/officeDocument/2006/relationships/image" Target="../media/image34.jpeg"/><Relationship Id="rId40" Type="http://schemas.openxmlformats.org/officeDocument/2006/relationships/audio" Target="../media/audio10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.wav"/><Relationship Id="rId66" Type="http://schemas.openxmlformats.org/officeDocument/2006/relationships/audio" Target="../media/audio22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image" Target="../media/image31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19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image" Target="../media/image59.jpeg"/><Relationship Id="rId81" Type="http://schemas.openxmlformats.org/officeDocument/2006/relationships/image" Target="../media/image62.gif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audio" Target="../media/audio5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1.wav"/><Relationship Id="rId69" Type="http://schemas.openxmlformats.org/officeDocument/2006/relationships/image" Target="../media/image51.pn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image" Target="../media/image61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4.png"/><Relationship Id="rId41" Type="http://schemas.openxmlformats.org/officeDocument/2006/relationships/image" Target="../media/image36.jpeg"/><Relationship Id="rId54" Type="http://schemas.openxmlformats.org/officeDocument/2006/relationships/audio" Target="../media/audio17.wav"/><Relationship Id="rId62" Type="http://schemas.openxmlformats.org/officeDocument/2006/relationships/audio" Target="../media/audio20.wav"/><Relationship Id="rId70" Type="http://schemas.openxmlformats.org/officeDocument/2006/relationships/image" Target="../media/image52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6 - Claude François - Le Telephone Pleure.wav">
            <a:hlinkClick r:id="" action="ppaction://media"/>
          </p:cNvPr>
          <p:cNvPicPr>
            <a:picLocks noRot="1" noChangeAspect="1"/>
          </p:cNvPicPr>
          <p:nvPr>
            <a:wavAudioFile r:embed="rId1" name="16 - Claude François - Le Telephone Pleur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04 -2340.wav">
            <a:hlinkClick r:id="" action="ppaction://media"/>
          </p:cNvPr>
          <p:cNvPicPr>
            <a:picLocks noRot="1" noChangeAspect="1"/>
          </p:cNvPicPr>
          <p:nvPr>
            <a:wavAudioFile r:embed="rId2" name="04 - Michel Delpech - Pour Un Flir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2340.wav">
            <a:hlinkClick r:id="" action="ppaction://media"/>
          </p:cNvPr>
          <p:cNvPicPr>
            <a:picLocks noRot="1" noChangeAspect="1"/>
          </p:cNvPicPr>
          <p:nvPr>
            <a:wavAudioFile r:embed="rId3" name="Joe le taxi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5" y="1733550"/>
            <a:ext cx="3463925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6863" y="2805113"/>
            <a:ext cx="1301750" cy="13208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5549"/>
            <a:ext cx="4248472" cy="36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2" descr="C:\Users\JClaude\Desktop\Bonjour La France vol 1,2,3,4,. MP3 (guy3359)\Bonjour la france vol 3\cove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1739900"/>
            <a:ext cx="3671888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476375" y="1123950"/>
            <a:ext cx="6191250" cy="4681538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1"/>
          <p:cNvSpPr txBox="1">
            <a:spLocks noChangeArrowheads="1"/>
          </p:cNvSpPr>
          <p:nvPr/>
        </p:nvSpPr>
        <p:spPr bwMode="auto">
          <a:xfrm>
            <a:off x="1476375" y="1265238"/>
            <a:ext cx="6119813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01 - </a:t>
            </a:r>
            <a:r>
              <a:rPr lang="fr-FR" sz="1400" b="1" dirty="0" err="1" smtClean="0">
                <a:solidFill>
                  <a:srgbClr val="FFFF00"/>
                </a:solidFill>
              </a:rPr>
              <a:t>Petula</a:t>
            </a:r>
            <a:r>
              <a:rPr lang="fr-FR" sz="1400" b="1" dirty="0" smtClean="0">
                <a:solidFill>
                  <a:srgbClr val="FFFF00"/>
                </a:solidFill>
              </a:rPr>
              <a:t> Clark - Chariot.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02 - Edith Piaf - Non, Je Ne Regrette Rien.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03 - </a:t>
            </a:r>
            <a:r>
              <a:rPr lang="fr-FR" sz="1400" b="1" dirty="0" err="1" smtClean="0">
                <a:solidFill>
                  <a:srgbClr val="FFFF00"/>
                </a:solidFill>
              </a:rPr>
              <a:t>Celine</a:t>
            </a:r>
            <a:r>
              <a:rPr lang="fr-FR" sz="1400" b="1" dirty="0" smtClean="0">
                <a:solidFill>
                  <a:srgbClr val="FFFF00"/>
                </a:solidFill>
              </a:rPr>
              <a:t> Dion - D'amour Ou D'</a:t>
            </a:r>
            <a:r>
              <a:rPr lang="fr-FR" sz="1400" b="1" dirty="0" err="1" smtClean="0">
                <a:solidFill>
                  <a:srgbClr val="FFFF00"/>
                </a:solidFill>
              </a:rPr>
              <a:t>amitie</a:t>
            </a:r>
            <a:r>
              <a:rPr lang="fr-FR" sz="1400" b="1" dirty="0" smtClean="0">
                <a:solidFill>
                  <a:srgbClr val="FFFF00"/>
                </a:solidFill>
              </a:rPr>
              <a:t>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04 - Bourvil - Salade De Fruits.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05 - Guy </a:t>
            </a:r>
            <a:r>
              <a:rPr lang="fr-FR" sz="1400" b="1" dirty="0" err="1" smtClean="0">
                <a:solidFill>
                  <a:srgbClr val="FFFF00"/>
                </a:solidFill>
              </a:rPr>
              <a:t>Mardel</a:t>
            </a:r>
            <a:r>
              <a:rPr lang="fr-FR" sz="1400" b="1" dirty="0" smtClean="0">
                <a:solidFill>
                  <a:srgbClr val="FFFF00"/>
                </a:solidFill>
              </a:rPr>
              <a:t> - N'avoue Jamais [1965].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06 - Johnny Halliday - Que Je T'aime.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07 - Frida </a:t>
            </a:r>
            <a:r>
              <a:rPr lang="fr-FR" sz="1400" b="1" dirty="0" err="1" smtClean="0">
                <a:solidFill>
                  <a:srgbClr val="FFFF00"/>
                </a:solidFill>
              </a:rPr>
              <a:t>Boccara</a:t>
            </a:r>
            <a:r>
              <a:rPr lang="fr-FR" sz="1400" b="1" dirty="0" smtClean="0">
                <a:solidFill>
                  <a:srgbClr val="FFFF00"/>
                </a:solidFill>
              </a:rPr>
              <a:t> - Un Jour Un Enfant.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08 - Dalida - Gigi L'amoroso.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09 - Joe Dassin - L'</a:t>
            </a:r>
            <a:r>
              <a:rPr lang="fr-FR" sz="1400" b="1" dirty="0" err="1" smtClean="0">
                <a:solidFill>
                  <a:srgbClr val="FFFF00"/>
                </a:solidFill>
              </a:rPr>
              <a:t>ete</a:t>
            </a:r>
            <a:r>
              <a:rPr lang="fr-FR" sz="1400" b="1" dirty="0" smtClean="0">
                <a:solidFill>
                  <a:srgbClr val="FFFF00"/>
                </a:solidFill>
              </a:rPr>
              <a:t> Indien.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10 - Dave - Du Côté De Chez Swann.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11 - Richard Anthony - Amoureux De Ma Femme.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12 - Michel Delpech - Wight Is Wight.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13 - Pascal </a:t>
            </a:r>
            <a:r>
              <a:rPr lang="fr-FR" sz="1400" b="1" dirty="0" err="1" smtClean="0">
                <a:solidFill>
                  <a:srgbClr val="FFFF00"/>
                </a:solidFill>
              </a:rPr>
              <a:t>Danel</a:t>
            </a:r>
            <a:r>
              <a:rPr lang="fr-FR" sz="1400" b="1" dirty="0" smtClean="0">
                <a:solidFill>
                  <a:srgbClr val="FFFF00"/>
                </a:solidFill>
              </a:rPr>
              <a:t> - La Plage Aux Romantiques.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14 - Vicky </a:t>
            </a:r>
            <a:r>
              <a:rPr lang="fr-FR" sz="1400" b="1" dirty="0" err="1" smtClean="0">
                <a:solidFill>
                  <a:srgbClr val="FFFF00"/>
                </a:solidFill>
              </a:rPr>
              <a:t>Leandros</a:t>
            </a:r>
            <a:r>
              <a:rPr lang="fr-FR" sz="1400" b="1" dirty="0" smtClean="0">
                <a:solidFill>
                  <a:srgbClr val="FFFF00"/>
                </a:solidFill>
              </a:rPr>
              <a:t> - Comme Je Suis.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15 - Art Sullivan - Petite Fille Aux Yeux Blues.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16 - Claude François - Le </a:t>
            </a:r>
            <a:r>
              <a:rPr lang="fr-FR" sz="1400" b="1" dirty="0" err="1" smtClean="0">
                <a:solidFill>
                  <a:srgbClr val="FFFF00"/>
                </a:solidFill>
              </a:rPr>
              <a:t>Telephone</a:t>
            </a:r>
            <a:r>
              <a:rPr lang="fr-FR" sz="1400" b="1" dirty="0" smtClean="0">
                <a:solidFill>
                  <a:srgbClr val="FFFF00"/>
                </a:solidFill>
              </a:rPr>
              <a:t> Pleure.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17 - Nicolas Peyrac - So Far </a:t>
            </a:r>
            <a:r>
              <a:rPr lang="fr-FR" sz="1400" b="1" dirty="0" err="1" smtClean="0">
                <a:solidFill>
                  <a:srgbClr val="FFFF00"/>
                </a:solidFill>
              </a:rPr>
              <a:t>Away</a:t>
            </a:r>
            <a:r>
              <a:rPr lang="fr-FR" sz="1400" b="1" dirty="0" smtClean="0">
                <a:solidFill>
                  <a:srgbClr val="FFFF00"/>
                </a:solidFill>
              </a:rPr>
              <a:t> </a:t>
            </a:r>
            <a:r>
              <a:rPr lang="fr-FR" sz="1400" b="1" dirty="0" err="1" smtClean="0">
                <a:solidFill>
                  <a:srgbClr val="FFFF00"/>
                </a:solidFill>
              </a:rPr>
              <a:t>From</a:t>
            </a:r>
            <a:r>
              <a:rPr lang="fr-FR" sz="1400" b="1" dirty="0" smtClean="0">
                <a:solidFill>
                  <a:srgbClr val="FFFF00"/>
                </a:solidFill>
              </a:rPr>
              <a:t> L.A..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18 - Claudia Sylva - J'ai Pleure.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19 - Adamo - Si Jamais.</a:t>
            </a: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20 - Eric </a:t>
            </a:r>
            <a:r>
              <a:rPr lang="fr-FR" sz="1400" b="1" dirty="0" err="1" smtClean="0">
                <a:solidFill>
                  <a:srgbClr val="FFFF00"/>
                </a:solidFill>
              </a:rPr>
              <a:t>Charden</a:t>
            </a:r>
            <a:r>
              <a:rPr lang="fr-FR" sz="1400" b="1" dirty="0" smtClean="0">
                <a:solidFill>
                  <a:srgbClr val="FFFF00"/>
                </a:solidFill>
              </a:rPr>
              <a:t> - Le Monde Est Gris, Le Monde Est Bleu.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-9525"/>
            <a:ext cx="90678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614" y="4744154"/>
            <a:ext cx="677862" cy="897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- Petula Clark - Chariot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- Edith Piaf - Non,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- Celine Dion - D'amour Ou D'amiti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- Bourvil - Salade De Fruit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- Guy Mardel - N'avoue Jamais [1965]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- Johnny Halliday - Que Je T'aim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- Frida Boccara - Un Jour Un Enfant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- Dalida - Gigi L'amoroso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- Joe Dassin - L'ete Indie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- Dave - Du Côté De Chez Swann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- Richard Anthony - Amoureux De Ma Femm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- Michel Delpech - Wight Is Wight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- Pascal Danel - La Plage Aux Romantique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- Vicky Leandros - Comme Je Sui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- Art Sullivan - Petite Fille Aux Yeux Blues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- Claude François - Le Telephone Pleur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- Nicolas Peyrac - So Far Away From L.A.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- Claudia Sylva - J'ai Pleur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- Adamo - Si Jamai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- Eric Charden - Le Monde Est Gris, Le Monde Est Bleu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4132263"/>
            <a:ext cx="5397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62588"/>
            <a:ext cx="65881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4146550"/>
            <a:ext cx="6302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7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44938" y="48053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2" descr="C:\Users\JClaude\Desktop\Bonjour La France vol 1,2,3,4,. MP3 (guy3359)\Bonjour la france vol 3\cover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488" y="1619250"/>
            <a:ext cx="1308100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3488" y="1495425"/>
            <a:ext cx="1517650" cy="1535113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2025-02-04T13:33:04Z</dcterms:modified>
</cp:coreProperties>
</file>