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5" r:id="rId2"/>
    <p:sldId id="377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uWJBaqsHTGew9BwE8Aq2Q==" hashData="zGUJVHzWMWvghT+f/BTl789mNr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5C8D"/>
    <a:srgbClr val="413DF5"/>
    <a:srgbClr val="3530F4"/>
    <a:srgbClr val="DFDA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21" autoAdjust="0"/>
    <p:restoredTop sz="94660"/>
  </p:normalViewPr>
  <p:slideViewPr>
    <p:cSldViewPr>
      <p:cViewPr>
        <p:scale>
          <a:sx n="82" d="100"/>
          <a:sy n="82" d="100"/>
        </p:scale>
        <p:origin x="-1066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FBB9F69-87FA-4846-B959-EC19BBCF34C1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960AA14-F3F3-424F-A0A6-9711BA82C5E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4619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D8B96D8-F5B0-40E0-BA9A-876DB6363FD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D6E0F4-A167-462F-A0D4-BB1138EBDF3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CC6ED14-C5DE-493A-B735-FC6E3A212E4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1A362B-93A6-486C-A323-10D7BD3E28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131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DAA29F-B9B2-4F44-A203-352E73329E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017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72F77-55A2-4B0E-A090-AA55DAEC55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0587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6DC63-71C4-4A02-8FCB-49DA471AE1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9543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9FD6F7-0628-4E10-BA2D-D4F4A33311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356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174FC3-3C87-49EF-A436-4121F44B3F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2495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19007-85F1-4F26-9087-2B4E4CF34C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4519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4F9595-23C3-4B41-9C2A-8C67C1A8AD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2464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7F353-E3AC-4F39-A421-26F933CBFB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8709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24DEA-8D23-4ED7-A94D-D8314EF014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439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8D6E7-0744-4044-8070-D772DF74D7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7072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FF0000"/>
            </a:gs>
            <a:gs pos="75000">
              <a:schemeClr val="bg2">
                <a:lumMod val="60000"/>
                <a:lumOff val="4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52BA32-EFD0-48FE-9514-418824BD3D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image" Target="../media/image35.jpeg"/><Relationship Id="rId21" Type="http://schemas.microsoft.com/office/2007/relationships/hdphoto" Target="../media/hdphoto5.wdp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39.jpeg"/><Relationship Id="rId50" Type="http://schemas.openxmlformats.org/officeDocument/2006/relationships/audio" Target="../media/audio15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50.gif"/><Relationship Id="rId76" Type="http://schemas.openxmlformats.org/officeDocument/2006/relationships/image" Target="../media/image57.png"/><Relationship Id="rId7" Type="http://schemas.openxmlformats.org/officeDocument/2006/relationships/image" Target="../media/image15.gif"/><Relationship Id="rId71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image" Target="../media/image30.jpeg"/><Relationship Id="rId11" Type="http://schemas.openxmlformats.org/officeDocument/2006/relationships/image" Target="../media/image19.jpeg"/><Relationship Id="rId24" Type="http://schemas.openxmlformats.org/officeDocument/2006/relationships/image" Target="../media/image26.gif"/><Relationship Id="rId32" Type="http://schemas.openxmlformats.org/officeDocument/2006/relationships/audio" Target="../media/audio6.wav"/><Relationship Id="rId37" Type="http://schemas.openxmlformats.org/officeDocument/2006/relationships/image" Target="../media/image34.jpeg"/><Relationship Id="rId40" Type="http://schemas.openxmlformats.org/officeDocument/2006/relationships/audio" Target="../media/audio10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9.wav"/><Relationship Id="rId66" Type="http://schemas.openxmlformats.org/officeDocument/2006/relationships/audio" Target="../media/audio23.wav"/><Relationship Id="rId74" Type="http://schemas.openxmlformats.org/officeDocument/2006/relationships/image" Target="../media/image55.png"/><Relationship Id="rId79" Type="http://schemas.openxmlformats.org/officeDocument/2006/relationships/image" Target="../media/image60.png"/><Relationship Id="rId5" Type="http://schemas.openxmlformats.org/officeDocument/2006/relationships/image" Target="../media/image13.png"/><Relationship Id="rId61" Type="http://schemas.openxmlformats.org/officeDocument/2006/relationships/image" Target="../media/image46.jpeg"/><Relationship Id="rId10" Type="http://schemas.openxmlformats.org/officeDocument/2006/relationships/image" Target="../media/image18.png"/><Relationship Id="rId19" Type="http://schemas.microsoft.com/office/2007/relationships/hdphoto" Target="../media/hdphoto4.wdp"/><Relationship Id="rId31" Type="http://schemas.openxmlformats.org/officeDocument/2006/relationships/image" Target="../media/image31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48.jpeg"/><Relationship Id="rId73" Type="http://schemas.openxmlformats.org/officeDocument/2006/relationships/image" Target="../media/image54.png"/><Relationship Id="rId78" Type="http://schemas.openxmlformats.org/officeDocument/2006/relationships/image" Target="../media/image59.jpeg"/><Relationship Id="rId81" Type="http://schemas.openxmlformats.org/officeDocument/2006/relationships/image" Target="../media/image62.gif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audio" Target="../media/audio5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2.wav"/><Relationship Id="rId69" Type="http://schemas.openxmlformats.org/officeDocument/2006/relationships/image" Target="../media/image51.png"/><Relationship Id="rId77" Type="http://schemas.openxmlformats.org/officeDocument/2006/relationships/image" Target="../media/image58.png"/><Relationship Id="rId8" Type="http://schemas.openxmlformats.org/officeDocument/2006/relationships/image" Target="../media/image16.gif"/><Relationship Id="rId51" Type="http://schemas.openxmlformats.org/officeDocument/2006/relationships/image" Target="../media/image41.jpeg"/><Relationship Id="rId72" Type="http://schemas.openxmlformats.org/officeDocument/2006/relationships/image" Target="../media/image53.png"/><Relationship Id="rId80" Type="http://schemas.openxmlformats.org/officeDocument/2006/relationships/image" Target="../media/image61.jpe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image" Target="../media/image32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5.jpeg"/><Relationship Id="rId67" Type="http://schemas.openxmlformats.org/officeDocument/2006/relationships/image" Target="../media/image49.jpeg"/><Relationship Id="rId20" Type="http://schemas.openxmlformats.org/officeDocument/2006/relationships/image" Target="../media/image24.png"/><Relationship Id="rId41" Type="http://schemas.openxmlformats.org/officeDocument/2006/relationships/image" Target="../media/image36.jpeg"/><Relationship Id="rId54" Type="http://schemas.openxmlformats.org/officeDocument/2006/relationships/audio" Target="../media/audio17.wav"/><Relationship Id="rId62" Type="http://schemas.openxmlformats.org/officeDocument/2006/relationships/audio" Target="../media/audio21.wav"/><Relationship Id="rId70" Type="http://schemas.openxmlformats.org/officeDocument/2006/relationships/image" Target="../media/image52.png"/><Relationship Id="rId75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6 -584.wav">
            <a:hlinkClick r:id="" action="ppaction://media"/>
          </p:cNvPr>
          <p:cNvPicPr>
            <a:picLocks noRot="1" noChangeAspect="1"/>
          </p:cNvPicPr>
          <p:nvPr>
            <a:wavAudioFile r:embed="rId1" name="06 - Richard Anthony - Donne Moi Ma Chanc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4 -443.wav">
            <a:hlinkClick r:id="" action="ppaction://media"/>
          </p:cNvPr>
          <p:cNvPicPr>
            <a:picLocks noRot="1" noChangeAspect="1"/>
          </p:cNvPicPr>
          <p:nvPr>
            <a:wavAudioFile r:embed="rId2" name="04 - Michel Delpech - Pour Un Flir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443.wav">
            <a:hlinkClick r:id="" action="ppaction://media"/>
          </p:cNvPr>
          <p:cNvPicPr>
            <a:picLocks noRot="1" noChangeAspect="1"/>
          </p:cNvPicPr>
          <p:nvPr>
            <a:wavAudioFile r:embed="rId3" name="Joe le taxi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1733550"/>
            <a:ext cx="3463925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257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76863" y="2805113"/>
            <a:ext cx="1301750" cy="132080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95549"/>
            <a:ext cx="4248472" cy="36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2" descr="C:\Users\JClaude\Desktop\Bonjour La France vol 1,2,3,4,. MP3 (guy3359)\Bonjour la france vol 3\cover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719263"/>
            <a:ext cx="370205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476375" y="1123950"/>
            <a:ext cx="6191250" cy="4681538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1"/>
          <p:cNvSpPr txBox="1">
            <a:spLocks noChangeArrowheads="1"/>
          </p:cNvSpPr>
          <p:nvPr/>
        </p:nvSpPr>
        <p:spPr bwMode="auto">
          <a:xfrm>
            <a:off x="1476375" y="1265238"/>
            <a:ext cx="6119813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01 - Françoise Hardy - Tous Les Garçons Et Les Filles.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02 - Johnny Hallyday - Tes Tendres Années.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03 - Jacques Dutronc - Il Est Cinq Heures Paris S'eveille.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04 - C.Jérome - Et Tu Danses Avec Lui.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05 - Gerard Lenorman - Si J'étais Président.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06 - Richard Anthony - Donne Moi Ma Chance.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07 - Marcel Amont - Bleu Blanc Blond.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08 - Desirelless - Voyage Voyage.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09 - Jean - François Michael - Adios Querida Luna.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10 - Lio - Amoureux Solitaires.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11 - Petula Clark - La Nuit N'en Finit Plus.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12 - Adamo - Les Filles Du Bord De Mer.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13 - Joe Dassin - Les Champs Élysées.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14 - Vicky Leandros - L'amour Est Bleu.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15 - Hugues Aufray - Adieu Monsieur Le Professeur.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16 - Catherine Ferry - 1 2 3.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17 - Claude Francois - Comme D'habitude.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18 - Hervé Vilard - Capri C'est Fini.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19 - Art Sullivan - Et Si Tu Pars.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20 - Rika Zarai - Alors Je Chante.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-9525"/>
            <a:ext cx="90678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872" y="4611688"/>
            <a:ext cx="777875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_It's Good To Be The King_Mel Brooks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_Can' Take My Eyes Off You_Boys Town Gang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_Body Talk_Imagination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_Shy Boy_Bananarama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_Saddle Up_David Christi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_Wot!_Captain Sensibl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_Vacances, J'oublie Tout_Eléganc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_Chacun Fait (C'qui Lui Plait)_Chagrin D'amour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_Le Coup De Folie_Thierry Pastor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10_Il Tape Sur Des Bambous_Philippe Lavil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11_Pass The Dutchie_Musical Youth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12_Cambodia_Kim Wild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13_Vivre Ou Survivre_Daniel Balavoin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14_Rock Amadour_Gérard Blanchard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15_Rock This Town_Stay Cats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16_I Can't Go For That (No Can Do)_Daryl Hall &amp; John Oates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17_Hey Little Girl_Ice House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18_Steppin' Out_Joe Jackson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19_Eden Is A Magic World_Pop Concerto Orchestra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20_Les Corons_Pierre Bachelet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4132263"/>
            <a:ext cx="53975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62588"/>
            <a:ext cx="65881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4146550"/>
            <a:ext cx="6302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0" name="Picture 2" descr="C:\Users\JClaude\Desktop\fago3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2" descr="C:\Users\JClaude\Desktop\Bonjour La France vol 1,2,3,4,. MP3 (guy3359)\Bonjour la france vol 3\cover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1608138"/>
            <a:ext cx="1354137" cy="130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3488" y="1495425"/>
            <a:ext cx="1517650" cy="1535113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2025-02-04T13:29:48Z</dcterms:modified>
</cp:coreProperties>
</file>