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3" r:id="rId2"/>
    <p:sldId id="377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MSu9+zmuthCC7poYh8w9Q==" hashData="cY5qfHXT5VfjXURfrDdynQdejf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5C8D"/>
    <a:srgbClr val="413DF5"/>
    <a:srgbClr val="3530F4"/>
    <a:srgbClr val="DFDA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107" autoAdjust="0"/>
    <p:restoredTop sz="94660"/>
  </p:normalViewPr>
  <p:slideViewPr>
    <p:cSldViewPr>
      <p:cViewPr>
        <p:scale>
          <a:sx n="82" d="100"/>
          <a:sy n="82" d="100"/>
        </p:scale>
        <p:origin x="-1085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F8686F2-06F6-4CB1-985A-460B5AA16F9F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8E6A7B-12A8-4BA8-BB23-DABA50EED2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8359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D3C7527-0424-4A83-B9DA-71741844F7A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C489460-BF6D-48D4-B9D1-E975FB52C53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2ABD225-060F-4543-A692-8BDB2C9D0BE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C44890-6862-41D2-AE54-EB262CB2AB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82729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489DE-3E33-4543-A764-A1970D9EC9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15845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913AF-7752-435F-8C12-85EB6FE4BB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74398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0EC1A-EB34-4D94-AA64-8B17047998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21313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BC303F-DE62-4032-A171-90ED73EC2B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7179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17BE3-1BA3-4A03-93D3-D2E0421D27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6280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294A0-7D51-4A3A-B25D-F552B05CD39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10118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1FB220-B6F9-47D6-8065-2F3460241C9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4758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42599-3E0D-423F-963C-47E9809140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1454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67B48F-3E9F-4C89-BDA9-0E65B57CFA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1435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3A1F23-B010-49BE-8CA4-FB4078A729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1252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accent4">
                <a:lumMod val="10000"/>
              </a:schemeClr>
            </a:gs>
            <a:gs pos="88333">
              <a:schemeClr val="accent4">
                <a:lumMod val="10000"/>
              </a:schemeClr>
            </a:gs>
            <a:gs pos="85000">
              <a:srgbClr val="FF0000"/>
            </a:gs>
            <a:gs pos="75000">
              <a:schemeClr val="bg2">
                <a:lumMod val="60000"/>
                <a:lumOff val="4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8791F4-7E1C-49DC-BF3B-72388DF152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gif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2" Type="http://schemas.openxmlformats.org/officeDocument/2006/relationships/audio" Target="../media/audio2.wav"/><Relationship Id="rId16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gif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4.png"/><Relationship Id="rId26" Type="http://schemas.openxmlformats.org/officeDocument/2006/relationships/image" Target="../media/image29.png"/><Relationship Id="rId39" Type="http://schemas.openxmlformats.org/officeDocument/2006/relationships/image" Target="../media/image36.jpeg"/><Relationship Id="rId21" Type="http://schemas.microsoft.com/office/2007/relationships/hdphoto" Target="../media/hdphoto5.wdp"/><Relationship Id="rId34" Type="http://schemas.openxmlformats.org/officeDocument/2006/relationships/audio" Target="../media/audio8.wav"/><Relationship Id="rId42" Type="http://schemas.openxmlformats.org/officeDocument/2006/relationships/audio" Target="../media/audio12.wav"/><Relationship Id="rId47" Type="http://schemas.openxmlformats.org/officeDocument/2006/relationships/image" Target="../media/image40.jpeg"/><Relationship Id="rId50" Type="http://schemas.openxmlformats.org/officeDocument/2006/relationships/audio" Target="../media/audio15.wav"/><Relationship Id="rId55" Type="http://schemas.openxmlformats.org/officeDocument/2006/relationships/image" Target="../media/image44.jpeg"/><Relationship Id="rId63" Type="http://schemas.openxmlformats.org/officeDocument/2006/relationships/image" Target="../media/image48.jpeg"/><Relationship Id="rId68" Type="http://schemas.openxmlformats.org/officeDocument/2006/relationships/image" Target="../media/image51.gif"/><Relationship Id="rId76" Type="http://schemas.openxmlformats.org/officeDocument/2006/relationships/image" Target="../media/image58.png"/><Relationship Id="rId7" Type="http://schemas.openxmlformats.org/officeDocument/2006/relationships/image" Target="../media/image16.gif"/><Relationship Id="rId71" Type="http://schemas.openxmlformats.org/officeDocument/2006/relationships/image" Target="../media/image7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image" Target="../media/image31.jpeg"/><Relationship Id="rId11" Type="http://schemas.openxmlformats.org/officeDocument/2006/relationships/image" Target="../media/image20.jpeg"/><Relationship Id="rId24" Type="http://schemas.openxmlformats.org/officeDocument/2006/relationships/image" Target="../media/image27.gif"/><Relationship Id="rId32" Type="http://schemas.openxmlformats.org/officeDocument/2006/relationships/audio" Target="../media/audio7.wav"/><Relationship Id="rId37" Type="http://schemas.openxmlformats.org/officeDocument/2006/relationships/image" Target="../media/image35.jpeg"/><Relationship Id="rId40" Type="http://schemas.openxmlformats.org/officeDocument/2006/relationships/audio" Target="../media/audio11.wav"/><Relationship Id="rId45" Type="http://schemas.openxmlformats.org/officeDocument/2006/relationships/image" Target="../media/image39.jpeg"/><Relationship Id="rId53" Type="http://schemas.openxmlformats.org/officeDocument/2006/relationships/image" Target="../media/image43.jpeg"/><Relationship Id="rId58" Type="http://schemas.openxmlformats.org/officeDocument/2006/relationships/audio" Target="../media/audio19.wav"/><Relationship Id="rId66" Type="http://schemas.openxmlformats.org/officeDocument/2006/relationships/audio" Target="../media/audio23.wav"/><Relationship Id="rId74" Type="http://schemas.openxmlformats.org/officeDocument/2006/relationships/image" Target="../media/image56.png"/><Relationship Id="rId79" Type="http://schemas.openxmlformats.org/officeDocument/2006/relationships/image" Target="../media/image61.png"/><Relationship Id="rId5" Type="http://schemas.openxmlformats.org/officeDocument/2006/relationships/image" Target="../media/image14.png"/><Relationship Id="rId61" Type="http://schemas.openxmlformats.org/officeDocument/2006/relationships/image" Target="../media/image47.jpeg"/><Relationship Id="rId10" Type="http://schemas.openxmlformats.org/officeDocument/2006/relationships/image" Target="../media/image19.png"/><Relationship Id="rId19" Type="http://schemas.microsoft.com/office/2007/relationships/hdphoto" Target="../media/hdphoto4.wdp"/><Relationship Id="rId31" Type="http://schemas.openxmlformats.org/officeDocument/2006/relationships/image" Target="../media/image32.jpeg"/><Relationship Id="rId44" Type="http://schemas.openxmlformats.org/officeDocument/2006/relationships/audio" Target="../media/audio13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openxmlformats.org/officeDocument/2006/relationships/image" Target="../media/image49.jpeg"/><Relationship Id="rId73" Type="http://schemas.openxmlformats.org/officeDocument/2006/relationships/image" Target="../media/image55.png"/><Relationship Id="rId78" Type="http://schemas.openxmlformats.org/officeDocument/2006/relationships/image" Target="../media/image60.jpeg"/><Relationship Id="rId81" Type="http://schemas.openxmlformats.org/officeDocument/2006/relationships/image" Target="../media/image63.gif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openxmlformats.org/officeDocument/2006/relationships/image" Target="../media/image26.png"/><Relationship Id="rId27" Type="http://schemas.openxmlformats.org/officeDocument/2006/relationships/image" Target="../media/image30.gif"/><Relationship Id="rId30" Type="http://schemas.openxmlformats.org/officeDocument/2006/relationships/audio" Target="../media/audio6.wav"/><Relationship Id="rId35" Type="http://schemas.openxmlformats.org/officeDocument/2006/relationships/image" Target="../media/image34.jpeg"/><Relationship Id="rId43" Type="http://schemas.openxmlformats.org/officeDocument/2006/relationships/image" Target="../media/image38.jpeg"/><Relationship Id="rId48" Type="http://schemas.openxmlformats.org/officeDocument/2006/relationships/audio" Target="../media/audio2.wav"/><Relationship Id="rId56" Type="http://schemas.openxmlformats.org/officeDocument/2006/relationships/audio" Target="../media/audio18.wav"/><Relationship Id="rId64" Type="http://schemas.openxmlformats.org/officeDocument/2006/relationships/audio" Target="../media/audio22.wav"/><Relationship Id="rId69" Type="http://schemas.openxmlformats.org/officeDocument/2006/relationships/image" Target="../media/image52.png"/><Relationship Id="rId77" Type="http://schemas.openxmlformats.org/officeDocument/2006/relationships/image" Target="../media/image59.png"/><Relationship Id="rId8" Type="http://schemas.openxmlformats.org/officeDocument/2006/relationships/image" Target="../media/image17.gif"/><Relationship Id="rId51" Type="http://schemas.openxmlformats.org/officeDocument/2006/relationships/image" Target="../media/image42.jpeg"/><Relationship Id="rId72" Type="http://schemas.openxmlformats.org/officeDocument/2006/relationships/image" Target="../media/image54.png"/><Relationship Id="rId80" Type="http://schemas.openxmlformats.org/officeDocument/2006/relationships/image" Target="../media/image62.jpe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microsoft.com/office/2007/relationships/hdphoto" Target="../media/hdphoto3.wdp"/><Relationship Id="rId25" Type="http://schemas.openxmlformats.org/officeDocument/2006/relationships/image" Target="../media/image28.png"/><Relationship Id="rId33" Type="http://schemas.openxmlformats.org/officeDocument/2006/relationships/image" Target="../media/image33.jpeg"/><Relationship Id="rId38" Type="http://schemas.openxmlformats.org/officeDocument/2006/relationships/audio" Target="../media/audio10.wav"/><Relationship Id="rId46" Type="http://schemas.openxmlformats.org/officeDocument/2006/relationships/audio" Target="../media/audio14.wav"/><Relationship Id="rId59" Type="http://schemas.openxmlformats.org/officeDocument/2006/relationships/image" Target="../media/image46.jpeg"/><Relationship Id="rId67" Type="http://schemas.openxmlformats.org/officeDocument/2006/relationships/image" Target="../media/image50.jpeg"/><Relationship Id="rId20" Type="http://schemas.openxmlformats.org/officeDocument/2006/relationships/image" Target="../media/image25.png"/><Relationship Id="rId41" Type="http://schemas.openxmlformats.org/officeDocument/2006/relationships/image" Target="../media/image37.jpeg"/><Relationship Id="rId54" Type="http://schemas.openxmlformats.org/officeDocument/2006/relationships/audio" Target="../media/audio17.wav"/><Relationship Id="rId62" Type="http://schemas.openxmlformats.org/officeDocument/2006/relationships/audio" Target="../media/audio21.wav"/><Relationship Id="rId70" Type="http://schemas.openxmlformats.org/officeDocument/2006/relationships/image" Target="../media/image53.png"/><Relationship Id="rId75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audio" Target="../media/audio5.wav"/><Relationship Id="rId36" Type="http://schemas.openxmlformats.org/officeDocument/2006/relationships/audio" Target="../media/audio9.wav"/><Relationship Id="rId49" Type="http://schemas.openxmlformats.org/officeDocument/2006/relationships/image" Target="../media/image41.jpeg"/><Relationship Id="rId57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 -2528.wav">
            <a:hlinkClick r:id="" action="ppaction://media"/>
          </p:cNvPr>
          <p:cNvPicPr>
            <a:picLocks noRot="1" noChangeAspect="1"/>
          </p:cNvPicPr>
          <p:nvPr>
            <a:wavAudioFile r:embed="rId1" name="16 - Marie Myriam - L'oiseau Et L'enfan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1 -2528.wav">
            <a:hlinkClick r:id="" action="ppaction://media"/>
          </p:cNvPr>
          <p:cNvPicPr>
            <a:picLocks noRot="1" noChangeAspect="1"/>
          </p:cNvPicPr>
          <p:nvPr>
            <a:wavAudioFile r:embed="rId2" name="11 - Dave - Dansez Maintenant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4 -2387.wav">
            <a:hlinkClick r:id="" action="ppaction://media"/>
          </p:cNvPr>
          <p:cNvPicPr>
            <a:picLocks noRot="1" noChangeAspect="1"/>
          </p:cNvPicPr>
          <p:nvPr>
            <a:wavAudioFile r:embed="rId3" name="04 - Michel Delpech - Pour Un Flirt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2403.wav">
            <a:hlinkClick r:id="" action="ppaction://media"/>
          </p:cNvPr>
          <p:cNvPicPr>
            <a:picLocks noRot="1" noChangeAspect="1"/>
          </p:cNvPicPr>
          <p:nvPr>
            <a:wavAudioFile r:embed="rId4" name="Joe le taxi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5" y="1733550"/>
            <a:ext cx="3463925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76863" y="2805113"/>
            <a:ext cx="1301750" cy="1320800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95549"/>
            <a:ext cx="4248472" cy="366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3" descr="C:\Users\JClaude\Desktop\cd1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263" y="1744663"/>
            <a:ext cx="3662362" cy="336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Animation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476375" y="1123950"/>
            <a:ext cx="6191250" cy="4681538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1"/>
          <p:cNvSpPr txBox="1">
            <a:spLocks noChangeArrowheads="1"/>
          </p:cNvSpPr>
          <p:nvPr/>
        </p:nvSpPr>
        <p:spPr bwMode="auto">
          <a:xfrm>
            <a:off x="1476375" y="1265238"/>
            <a:ext cx="6119813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01 - France Gall - Poupée De Sire, Poupée De Son.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02 - Mireille Mathieu - Ensemble.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03 - Severine - Un Banc, Un Arbre, Une Rue.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04 - Les Poppys - Love, Lioubov, Amour.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05 - Les Poppys - Des Chansons Pop.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06 - Vicky Leandros - Après Toi.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07 - Lenny Kuhr - Les Enfants.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08 - Mort Shuman - Le Lac Majeur.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09 - Anne Marie David - Tu Te Reconnaîtras.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10 - Mireiile Mathieu - La Paloma Adieu.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11 - Dave - Dansez Maintenant.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12 - Art Sullivan - Jenny.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13 - Gerard Lenorman - La Ballade Des Gens Heureux.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14 - Jeane Manson - Avant De Nous Dire Adieu.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15 - Gerard Lenorman - Voici Les Clés.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16 - Paola - Cinéma.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17 - Jo Lemaire Et Flouze - Je Suis Venue Te Dire Que Je M'en Vais.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18 - Corinne Hermes - Si La Vie Est Cadeau.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19 - Celine Dion - Ne Partez Pas Sans Moi.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20 - Amina - Le Dernier Qui A Parlé.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-9525"/>
            <a:ext cx="90678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083" y="4641056"/>
            <a:ext cx="777875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1 - France Gall - Poupée De Sire, Poupée De Son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2 - Mireille Mathieu - Ensembl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3 - Severine - Un Banc, Un Arbre, Une Ru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4 - Les Poppys - Love, Lioubov, Amou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5 - Les Poppys - Des Chansons Pop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6 - Vicky Leandros - Après Toi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7 - Lenny Kuhr - Les Enfant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8 - Mort Shuman - Le Lac Majeur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9 - Anne Marie David - Tu Te Reconnaîtras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10 - Mireiile Mathieu - La Paloma Adieu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11 - Dave - Dansez Maintenant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12 - Art Sullivan - Jenny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13 - Gerard Lenorman - La Ballade Des Gens Heureux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14 - Jeane Manson - Avant De Nous Dire Adieu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15 - Gerard Lenorman - Voici Les Clés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16 - Paola - Cinéma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17 - Jo Lemaire Et Flouze - Je Suis Venue Te Dire Que Je M'en Vais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18 - Corinne Hermes - Si La Vie Est Cadeau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4" name="19 - Celine Dion - Ne Partez Pas Sans Moi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6" name="20 - Amina - Le Dernier Qui A Parlé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4132263"/>
            <a:ext cx="53975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62588"/>
            <a:ext cx="65881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4146550"/>
            <a:ext cx="6302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60" name="Picture 2" descr="C:\Users\JClaude\Desktop\fago3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44938" y="48053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13" descr="C:\Users\JClaude\Desktop\cd1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8" y="1616075"/>
            <a:ext cx="1331912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3488" y="1495425"/>
            <a:ext cx="1517650" cy="1535113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200</Words>
  <Application>Microsoft Office PowerPoint</Application>
  <PresentationFormat>Affichage à l'écran (4:3)</PresentationFormat>
  <Paragraphs>23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2025-02-04T13:23:08Z</dcterms:modified>
</cp:coreProperties>
</file>