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3" r:id="rId2"/>
    <p:sldId id="377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1Fuda5gooC6uLi/J0NFBQ==" hashData="/ymJ9DacV4c9EV7vkgfPfSuXb8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27" autoAdjust="0"/>
    <p:restoredTop sz="94660"/>
  </p:normalViewPr>
  <p:slideViewPr>
    <p:cSldViewPr>
      <p:cViewPr>
        <p:scale>
          <a:sx n="76" d="100"/>
          <a:sy n="76" d="100"/>
        </p:scale>
        <p:origin x="-1325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94CF9B2-4751-474F-97FD-CF7ECECE3DCC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44C45F-0DCE-4D78-8C3C-5C12A0B11A7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6918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3CA1F5-599E-4ADD-8ECE-56F83D3B8F6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900B49-9CDF-4F23-9C86-2F5FD20B54C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91A8D2-F9DF-430A-BEBA-AE7699FF2C2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1588AA-1C7F-41C6-82B2-3FC42FBBAE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4148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42FC2-4C71-4E4C-B694-38E7EAC18A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3939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FBF13-B31E-4B3D-8F25-364F447588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887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9DE28-3996-453D-AA1F-A0C733C0E1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1179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5CF3D-769D-45E2-87A7-5ED95AA748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382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24722-F68D-45EE-93E1-034CA829F0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738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4BC60-82E0-4BBB-BFF5-8C904B18D0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7220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C80B9-EEBD-4009-AFC3-6DD0E74E9C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2799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FAFD7-032B-46EC-9B35-1878BFC7D0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041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00135-A5B0-484E-81B0-B1AE5CA215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5357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EB6E4-31B1-49DF-90B5-3F8BE7BE2C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8217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FF0000"/>
            </a:gs>
            <a:gs pos="75000">
              <a:schemeClr val="bg2">
                <a:lumMod val="60000"/>
                <a:lumOff val="4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BB77B34-C3FB-43BE-8964-ECB07E9148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image" Target="../media/image35.jpeg"/><Relationship Id="rId21" Type="http://schemas.microsoft.com/office/2007/relationships/hdphoto" Target="../media/hdphoto5.wdp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39.jpeg"/><Relationship Id="rId50" Type="http://schemas.openxmlformats.org/officeDocument/2006/relationships/audio" Target="../media/audio15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0.gif"/><Relationship Id="rId76" Type="http://schemas.openxmlformats.org/officeDocument/2006/relationships/image" Target="../media/image57.png"/><Relationship Id="rId7" Type="http://schemas.openxmlformats.org/officeDocument/2006/relationships/image" Target="../media/image15.gif"/><Relationship Id="rId71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image" Target="../media/image30.jpeg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audio" Target="../media/audio6.wav"/><Relationship Id="rId37" Type="http://schemas.openxmlformats.org/officeDocument/2006/relationships/image" Target="../media/image34.jpeg"/><Relationship Id="rId40" Type="http://schemas.openxmlformats.org/officeDocument/2006/relationships/audio" Target="../media/audio10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.wav"/><Relationship Id="rId66" Type="http://schemas.openxmlformats.org/officeDocument/2006/relationships/audio" Target="../media/audio22.wav"/><Relationship Id="rId74" Type="http://schemas.openxmlformats.org/officeDocument/2006/relationships/image" Target="../media/image55.png"/><Relationship Id="rId79" Type="http://schemas.openxmlformats.org/officeDocument/2006/relationships/image" Target="../media/image60.png"/><Relationship Id="rId5" Type="http://schemas.openxmlformats.org/officeDocument/2006/relationships/image" Target="../media/image13.png"/><Relationship Id="rId61" Type="http://schemas.openxmlformats.org/officeDocument/2006/relationships/image" Target="../media/image46.jpeg"/><Relationship Id="rId10" Type="http://schemas.openxmlformats.org/officeDocument/2006/relationships/image" Target="../media/image18.png"/><Relationship Id="rId19" Type="http://schemas.microsoft.com/office/2007/relationships/hdphoto" Target="../media/hdphoto4.wdp"/><Relationship Id="rId31" Type="http://schemas.openxmlformats.org/officeDocument/2006/relationships/image" Target="../media/image31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19.wav"/><Relationship Id="rId65" Type="http://schemas.openxmlformats.org/officeDocument/2006/relationships/image" Target="../media/image48.jpeg"/><Relationship Id="rId73" Type="http://schemas.openxmlformats.org/officeDocument/2006/relationships/image" Target="../media/image54.png"/><Relationship Id="rId78" Type="http://schemas.openxmlformats.org/officeDocument/2006/relationships/image" Target="../media/image59.jpeg"/><Relationship Id="rId81" Type="http://schemas.openxmlformats.org/officeDocument/2006/relationships/image" Target="../media/image62.gif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audio" Target="../media/audio5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1.wav"/><Relationship Id="rId69" Type="http://schemas.openxmlformats.org/officeDocument/2006/relationships/image" Target="../media/image51.png"/><Relationship Id="rId77" Type="http://schemas.openxmlformats.org/officeDocument/2006/relationships/image" Target="../media/image58.png"/><Relationship Id="rId8" Type="http://schemas.openxmlformats.org/officeDocument/2006/relationships/image" Target="../media/image16.gif"/><Relationship Id="rId51" Type="http://schemas.openxmlformats.org/officeDocument/2006/relationships/image" Target="../media/image41.jpeg"/><Relationship Id="rId72" Type="http://schemas.openxmlformats.org/officeDocument/2006/relationships/image" Target="../media/image53.png"/><Relationship Id="rId80" Type="http://schemas.openxmlformats.org/officeDocument/2006/relationships/image" Target="../media/image61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image" Target="../media/image32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openxmlformats.org/officeDocument/2006/relationships/image" Target="../media/image24.png"/><Relationship Id="rId41" Type="http://schemas.openxmlformats.org/officeDocument/2006/relationships/image" Target="../media/image36.jpeg"/><Relationship Id="rId54" Type="http://schemas.openxmlformats.org/officeDocument/2006/relationships/audio" Target="../media/audio17.wav"/><Relationship Id="rId62" Type="http://schemas.openxmlformats.org/officeDocument/2006/relationships/audio" Target="../media/audio20.wav"/><Relationship Id="rId70" Type="http://schemas.openxmlformats.org/officeDocument/2006/relationships/image" Target="../media/image52.png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 -3119.wav">
            <a:hlinkClick r:id="" action="ppaction://media"/>
          </p:cNvPr>
          <p:cNvPicPr>
            <a:picLocks noRot="1" noChangeAspect="1"/>
          </p:cNvPicPr>
          <p:nvPr>
            <a:wavAudioFile r:embed="rId1" name="16 - Marie Myriam - L'oiseau Et L'enfant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4 -3072.wav">
            <a:hlinkClick r:id="" action="ppaction://media"/>
          </p:cNvPr>
          <p:cNvPicPr>
            <a:picLocks noRot="1" noChangeAspect="1"/>
          </p:cNvPicPr>
          <p:nvPr>
            <a:wavAudioFile r:embed="rId2" name="04 - Michel Delpech - Pour Un Flir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3072.wav">
            <a:hlinkClick r:id="" action="ppaction://media"/>
          </p:cNvPr>
          <p:cNvPicPr>
            <a:picLocks noRot="1" noChangeAspect="1"/>
          </p:cNvPicPr>
          <p:nvPr>
            <a:wavAudioFile r:embed="rId3" name="Joe le taxi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76863" y="2805113"/>
            <a:ext cx="1301750" cy="132080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95549"/>
            <a:ext cx="4248472" cy="36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3" descr="C:\Users\JClaude\Desktop\cd1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63" y="1744663"/>
            <a:ext cx="3662362" cy="336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Animation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476375" y="1123950"/>
            <a:ext cx="6191250" cy="4681538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1"/>
          <p:cNvSpPr txBox="1">
            <a:spLocks noChangeArrowheads="1"/>
          </p:cNvSpPr>
          <p:nvPr/>
        </p:nvSpPr>
        <p:spPr bwMode="auto">
          <a:xfrm>
            <a:off x="1501775" y="1227138"/>
            <a:ext cx="6119813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01 - Edith Piaf - Milord.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02 - Soeur Sourire - Dominique.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03 - Adamo - Vous Permettez Monsieur.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04 - Nicole Croisille Et Pierre Barouh - Un Homme Et Une Femme.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05 - Eric Demarsan Orchestre - L' Oiseau (Vocal Version Belle Et Sebastien).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06 - Jean-Francois Michael - Adieu Jolie Candy.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07 - Demis Roussos - Le Peintre Des Étoiles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08 - Julien Clerc - Si On Chantait.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09 - Pierre Bachelet Et Herve Roy - Emannuelle Song.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10 - Patricia Lavila - Une Petite Place Dans Ton Coeur.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11 - Art Sullivan - Et Si Tu Paris.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12 - Patricia Lavila - Pour Toi C'est Rien, Pour Moi C'est Tout.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13 - Nicole Rieu - Et Bonjour Et Toi L'artiste.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14 - Julien Clerc - This Melody.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15 - Art Sullivan - Vivre D'amour, Besoin D'amour.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16 - Marie Myriam - L'oiseau Et L'enfant.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17 - Lou Et The Hollywood Bananas - Kingston Kingston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18 - Stephanie - Ouragan.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19 - Demis Roussos - On Écrit Sur Les Murs.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20 - Didier Barbelivien Et Felix Gray - A Toutes Les Filles.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95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12" y="4786509"/>
            <a:ext cx="594196" cy="787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 - Edith Piaf - Milord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 - Soeur Sourire - Dominiqu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 - Adamo - Vous Permettez Monsieu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 - Nicole Croisille Et Pierre Barouh - Un Homme Et Une Femm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437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 - Eric Demarsan Orchestre - L' Oiseau (Vocal Version Belle Et Sebastien)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065588"/>
            <a:ext cx="4413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 - Jean-Francois Michael - Adieu Jolie Candy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50849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 - Demis Roussos - Le Peintre Des Étoile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 - Julien Clerc - Si On Chantait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 - Pierre Bachelet Et Herve Roy - Emannuelle Song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 - Patricia Lavila - Une Petite Place Dans Ton Coeur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 - Art Sullivan - Et Si Tu Pari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 - Patricia Lavila - Pour Toi C'est Rien, Pour Moi C'est Tout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 - Nicole Rieu - Et Bonjour Et Toi L'artist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 - Julien Clerc - This Melody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 - Art Sullivan - Vivre D'amour, Besoin D'amour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 - Marie Myriam - L'oiseau Et L'enfant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 - Lou Et The Hollywood Bananas - Kingston Kingston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 - Stephanie - Ouragan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 - Demis Roussos - On Écrit Sur Les Murs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20 - Didier Barbelivien Et Felix Gray - A Toutes Les Filles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4132263"/>
            <a:ext cx="5397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62588"/>
            <a:ext cx="6588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46550"/>
            <a:ext cx="630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0" name="Picture 2" descr="C:\Users\JClaude\Desktop\fago3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3" descr="C:\Users\JClaude\Desktop\cd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616075"/>
            <a:ext cx="1331912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209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2025-02-04T13:18:37Z</dcterms:modified>
</cp:coreProperties>
</file>