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3" r:id="rId2"/>
    <p:sldId id="371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BD+Ha4nRhy2WliJKXHjAQ==" hashData="4KCmL0xcJEi6KEVDDrdFAHYsP/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170" autoAdjust="0"/>
    <p:restoredTop sz="94660"/>
  </p:normalViewPr>
  <p:slideViewPr>
    <p:cSldViewPr>
      <p:cViewPr>
        <p:scale>
          <a:sx n="79" d="100"/>
          <a:sy n="79" d="100"/>
        </p:scale>
        <p:origin x="-1238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B69A13-41B5-4609-B67E-395D73BC6CF7}" type="datetimeFigureOut">
              <a:rPr lang="fr-FR"/>
              <a:pPr>
                <a:defRPr/>
              </a:pPr>
              <a:t>02/02/2025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49A520C-5240-4924-B37D-CBC85FCB142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4901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A596D92-E8EC-447F-877F-06286C2B8D3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D5B562-EB3D-4391-9E08-ABFA31A97DF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28AE26B-4B05-4F21-91B4-19F15839EBB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32367-53E1-4548-8DF7-6AFBDFEC63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4652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7034A-7A47-4537-B2F2-8017B67344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3629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1EBDC-E472-47FA-A375-7DEE88F8DE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8591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021F5-CF61-4B35-8A54-0FF071C661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3670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62395-1B64-4E90-B8C5-C121E14ABC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0094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E894AF-09D7-475D-9089-2A05D4A5BD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3699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1F3F7-92F8-4862-BE58-DD038F11F7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0539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7F6BD-AFF5-4939-AE22-CC7E93957B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6118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93ED71-3FE1-4FF7-91F1-4CDD3A329B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0458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0F954-3890-4ED8-ADF4-4115CA48E7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6087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2C882-3A08-4E25-BE1E-86C613DE68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8144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FF0000"/>
            </a:gs>
            <a:gs pos="75000">
              <a:schemeClr val="bg2">
                <a:lumMod val="60000"/>
                <a:lumOff val="4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A1D93B-4101-4089-AD36-113BB87789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image" Target="../media/image35.jpeg"/><Relationship Id="rId21" Type="http://schemas.microsoft.com/office/2007/relationships/hdphoto" Target="../media/hdphoto5.wdp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39.jpeg"/><Relationship Id="rId50" Type="http://schemas.openxmlformats.org/officeDocument/2006/relationships/audio" Target="../media/audio15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0.gif"/><Relationship Id="rId76" Type="http://schemas.openxmlformats.org/officeDocument/2006/relationships/image" Target="../media/image57.png"/><Relationship Id="rId7" Type="http://schemas.openxmlformats.org/officeDocument/2006/relationships/image" Target="../media/image15.gif"/><Relationship Id="rId71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image" Target="../media/image30.jpeg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audio" Target="../media/audio6.wav"/><Relationship Id="rId37" Type="http://schemas.openxmlformats.org/officeDocument/2006/relationships/image" Target="../media/image34.jpeg"/><Relationship Id="rId40" Type="http://schemas.openxmlformats.org/officeDocument/2006/relationships/audio" Target="../media/audio10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9.wav"/><Relationship Id="rId66" Type="http://schemas.openxmlformats.org/officeDocument/2006/relationships/audio" Target="../media/audio22.wav"/><Relationship Id="rId74" Type="http://schemas.openxmlformats.org/officeDocument/2006/relationships/image" Target="../media/image55.png"/><Relationship Id="rId79" Type="http://schemas.openxmlformats.org/officeDocument/2006/relationships/image" Target="../media/image60.png"/><Relationship Id="rId5" Type="http://schemas.openxmlformats.org/officeDocument/2006/relationships/image" Target="../media/image13.png"/><Relationship Id="rId61" Type="http://schemas.openxmlformats.org/officeDocument/2006/relationships/image" Target="../media/image46.jpeg"/><Relationship Id="rId10" Type="http://schemas.openxmlformats.org/officeDocument/2006/relationships/image" Target="../media/image18.png"/><Relationship Id="rId19" Type="http://schemas.microsoft.com/office/2007/relationships/hdphoto" Target="../media/hdphoto4.wdp"/><Relationship Id="rId31" Type="http://schemas.openxmlformats.org/officeDocument/2006/relationships/image" Target="../media/image31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3.wav"/><Relationship Id="rId65" Type="http://schemas.openxmlformats.org/officeDocument/2006/relationships/image" Target="../media/image48.jpeg"/><Relationship Id="rId73" Type="http://schemas.openxmlformats.org/officeDocument/2006/relationships/image" Target="../media/image54.png"/><Relationship Id="rId78" Type="http://schemas.openxmlformats.org/officeDocument/2006/relationships/image" Target="../media/image59.jpeg"/><Relationship Id="rId81" Type="http://schemas.openxmlformats.org/officeDocument/2006/relationships/image" Target="../media/image62.gif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audio" Target="../media/audio5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1.wav"/><Relationship Id="rId69" Type="http://schemas.openxmlformats.org/officeDocument/2006/relationships/image" Target="../media/image51.png"/><Relationship Id="rId77" Type="http://schemas.openxmlformats.org/officeDocument/2006/relationships/image" Target="../media/image58.png"/><Relationship Id="rId8" Type="http://schemas.openxmlformats.org/officeDocument/2006/relationships/image" Target="../media/image16.gif"/><Relationship Id="rId51" Type="http://schemas.openxmlformats.org/officeDocument/2006/relationships/image" Target="../media/image41.jpeg"/><Relationship Id="rId72" Type="http://schemas.openxmlformats.org/officeDocument/2006/relationships/image" Target="../media/image53.png"/><Relationship Id="rId80" Type="http://schemas.openxmlformats.org/officeDocument/2006/relationships/image" Target="../media/image61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openxmlformats.org/officeDocument/2006/relationships/image" Target="../media/image24.png"/><Relationship Id="rId41" Type="http://schemas.openxmlformats.org/officeDocument/2006/relationships/image" Target="../media/image36.jpeg"/><Relationship Id="rId54" Type="http://schemas.openxmlformats.org/officeDocument/2006/relationships/audio" Target="../media/audio17.wav"/><Relationship Id="rId62" Type="http://schemas.openxmlformats.org/officeDocument/2006/relationships/audio" Target="../media/audio20.wav"/><Relationship Id="rId70" Type="http://schemas.openxmlformats.org/officeDocument/2006/relationships/image" Target="../media/image52.png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4 -2233.wav">
            <a:hlinkClick r:id="" action="ppaction://media"/>
          </p:cNvPr>
          <p:cNvPicPr>
            <a:picLocks noRot="1" noChangeAspect="1"/>
          </p:cNvPicPr>
          <p:nvPr>
            <a:wavAudioFile r:embed="rId1" name="04 - Michel Delpech - Pour Un Flirt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2233.wav">
            <a:hlinkClick r:id="" action="ppaction://media"/>
          </p:cNvPr>
          <p:cNvPicPr>
            <a:picLocks noRot="1" noChangeAspect="1"/>
          </p:cNvPicPr>
          <p:nvPr>
            <a:wavAudioFile r:embed="rId2" name="Joe le taxi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76863" y="2805113"/>
            <a:ext cx="1301750" cy="132080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95549"/>
            <a:ext cx="4248472" cy="36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1" descr="C:\Users\JClaude\Desktop\cd2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75" y="1752600"/>
            <a:ext cx="3670300" cy="335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7 -2264.wav">
            <a:hlinkClick r:id="" action="ppaction://media"/>
          </p:cNvPr>
          <p:cNvPicPr>
            <a:picLocks noRot="1" noChangeAspect="1"/>
          </p:cNvPicPr>
          <p:nvPr>
            <a:wavAudioFile r:embed="rId3" name="17 - Peter Et Sloane - Besoin De Rien Envie De Toi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nimation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476375" y="1123950"/>
            <a:ext cx="6191250" cy="4681538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1"/>
          <p:cNvSpPr txBox="1">
            <a:spLocks noChangeArrowheads="1"/>
          </p:cNvSpPr>
          <p:nvPr/>
        </p:nvSpPr>
        <p:spPr bwMode="auto">
          <a:xfrm>
            <a:off x="2000250" y="1263650"/>
            <a:ext cx="518477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01 - Gilbert Becaud - L'important C'est La Rose.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02 - Gilles Dreu - Alouette.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03 - David Alexandre Winter - Oh Lady Mary.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04 - Frida Boccara - Cent Mille Chansons.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05 - Jane Birkin Et Serge Gainsbourg - La Decadanse.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06 - Danyel Gerard - Butterfly.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07 - Les Poppys - Non Non Rien N'a Changé.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08 - Dalida (Avec Alain Delon) - Paroles, Paroles.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09 - Julien Clerc - Ce N'est Rien.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10 - Les Poppys - Isabelle Je T'aime.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11 - Patricia Lavila - Chante Avec Les Oiseaux.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12 - Patrick Juvet - La Musica.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13 - Michel Fugain Et Le Big Bazar - Le Printemps.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14 - Patricia Lavila - L'amour Est Toujours En Vacances.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15 - Demis Roussos - Loin Des Yeux, Loin Du Coeur.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16 - Michel Sardou - La Maladie D'amour.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17 - Peter Et Sloane - Besoin De Rien Envie De Toi.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18 - Demis Roussos - Si J'etais Roi De La Terre.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19 - Didier Barbelivien - Elle.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20 - Demis Roussos - Quand Je T'aime.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95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463" y="4591050"/>
            <a:ext cx="77787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- Gilbert Becaud - L'important C'est La Ros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- Gilles Dreu - Alouett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- David Alexandre Winter - Oh Lady Mary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- Frida Boccara - Cent Mille Chanson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- Jane Birkin Et Serge Gainsbourg - La Decadans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- Danyel Gerard - Butterfly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397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- Les Poppys - Non Non Rien N'a Changé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- Dalida (Avec Alain Delon) - Paroles, Parole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- Julien Clerc - Ce N'est Rien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 - Les Poppys - Isabelle Je T'aim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 - Patricia Lavila - Chante Avec Les Oiseaux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 - Patrick Juvet - La Musica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 - Michel Fugain Et Le Big Bazar - Le Printemp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 - Patricia Lavila - L'amour Est Toujours En Vacance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 - Demis Roussos - Loin Des Yeux, Loin Du Coeur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 - Michel Sardou - La Maladie D'amour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 - Peter Et Sloane - Besoin De Rien Envie De Toi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 - Demis Roussos - Si J'etais Roi De La Terr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 - Didier Barbelivien - Ell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 - Demis Roussos - Quand Je T'aim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4132263"/>
            <a:ext cx="5397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62588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1" descr="C:\Users\JClaude\Desktop\cd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3" y="1620838"/>
            <a:ext cx="1320800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203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2025-02-02T15:41:46Z</dcterms:modified>
</cp:coreProperties>
</file>