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73" r:id="rId2"/>
    <p:sldId id="371" r:id="rId3"/>
    <p:sldId id="376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JedKwX+dOLYgdZdf3NANhg==" hashData="FDUiVfVOpajx1Lf9CiSn4S/NBU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5C8D"/>
    <a:srgbClr val="413DF5"/>
    <a:srgbClr val="3530F4"/>
    <a:srgbClr val="DFDA00"/>
    <a:srgbClr val="069895"/>
    <a:srgbClr val="89ADCD"/>
    <a:srgbClr val="93B3D1"/>
    <a:srgbClr val="66B7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6529" autoAdjust="0"/>
    <p:restoredTop sz="94660"/>
  </p:normalViewPr>
  <p:slideViewPr>
    <p:cSldViewPr>
      <p:cViewPr>
        <p:scale>
          <a:sx n="80" d="100"/>
          <a:sy n="80" d="100"/>
        </p:scale>
        <p:origin x="-1070" y="-2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B04A6C8-59F9-442E-BB2A-C47EF95873A9}" type="datetimeFigureOut">
              <a:rPr lang="fr-FR"/>
              <a:pPr>
                <a:defRPr/>
              </a:pPr>
              <a:t>28/01/2025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2C14C80-4AC8-4576-8DB3-C7949451873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078921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238EC62-90C9-4E42-8E4C-15892277375B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1B62667-E435-41EC-9D1A-9C2157381DC2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AF38F6D-F8A0-4FEC-ACE8-AA3ED244ABD9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7DD5AB-89C9-4BB0-A074-0F0E4C5BB61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005336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BDA972-AD3D-4A98-882E-5C4270B1AE7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178439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0C14B5-9A20-42B4-8FD5-DF35B75363C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347478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A2D953-3AF4-461C-9BFC-593E37E28AB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182588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E6754E-4E23-4E2B-9619-961088CB88D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139631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D2D3E8-B254-4DC3-A5CB-6A9488F6B5E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809405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0E8373-F74A-42B7-8F12-FE0B8A3EE0A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628485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8A0483-0320-4F35-B3FA-398A8D58821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208631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C7FA24-1388-425C-A81B-3E9ED765481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15422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55ECDD-F375-4693-8A3D-BB856D823D3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615588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EE5752-33C2-4989-8990-9D9DE94CA40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837380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7000">
              <a:schemeClr val="accent4">
                <a:lumMod val="10000"/>
              </a:schemeClr>
            </a:gs>
            <a:gs pos="88333">
              <a:schemeClr val="accent4">
                <a:lumMod val="10000"/>
              </a:schemeClr>
            </a:gs>
            <a:gs pos="85000">
              <a:srgbClr val="FF0000"/>
            </a:gs>
            <a:gs pos="75000">
              <a:schemeClr val="bg2">
                <a:lumMod val="60000"/>
                <a:lumOff val="40000"/>
              </a:schemeClr>
            </a:gs>
            <a:gs pos="82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F67CDAD-CADD-4283-B616-02420DBCEDA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12" Type="http://schemas.openxmlformats.org/officeDocument/2006/relationships/image" Target="../media/image8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gif"/><Relationship Id="rId11" Type="http://schemas.openxmlformats.org/officeDocument/2006/relationships/image" Target="../media/image7.jpeg"/><Relationship Id="rId5" Type="http://schemas.openxmlformats.org/officeDocument/2006/relationships/image" Target="../media/image1.png"/><Relationship Id="rId10" Type="http://schemas.openxmlformats.org/officeDocument/2006/relationships/image" Target="../media/image6.jpe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1.wdp"/><Relationship Id="rId18" Type="http://schemas.openxmlformats.org/officeDocument/2006/relationships/image" Target="../media/image22.png"/><Relationship Id="rId26" Type="http://schemas.openxmlformats.org/officeDocument/2006/relationships/image" Target="../media/image27.png"/><Relationship Id="rId39" Type="http://schemas.openxmlformats.org/officeDocument/2006/relationships/image" Target="../media/image34.jpeg"/><Relationship Id="rId21" Type="http://schemas.microsoft.com/office/2007/relationships/hdphoto" Target="../media/hdphoto5.wdp"/><Relationship Id="rId34" Type="http://schemas.openxmlformats.org/officeDocument/2006/relationships/audio" Target="../media/audio1.wav"/><Relationship Id="rId42" Type="http://schemas.openxmlformats.org/officeDocument/2006/relationships/audio" Target="../media/audio9.wav"/><Relationship Id="rId47" Type="http://schemas.openxmlformats.org/officeDocument/2006/relationships/image" Target="../media/image38.jpeg"/><Relationship Id="rId50" Type="http://schemas.openxmlformats.org/officeDocument/2006/relationships/audio" Target="../media/audio13.wav"/><Relationship Id="rId55" Type="http://schemas.openxmlformats.org/officeDocument/2006/relationships/image" Target="../media/image42.jpeg"/><Relationship Id="rId63" Type="http://schemas.openxmlformats.org/officeDocument/2006/relationships/image" Target="../media/image46.jpeg"/><Relationship Id="rId68" Type="http://schemas.openxmlformats.org/officeDocument/2006/relationships/image" Target="../media/image50.png"/><Relationship Id="rId76" Type="http://schemas.openxmlformats.org/officeDocument/2006/relationships/image" Target="../media/image58.jpeg"/><Relationship Id="rId7" Type="http://schemas.openxmlformats.org/officeDocument/2006/relationships/image" Target="../media/image14.gif"/><Relationship Id="rId71" Type="http://schemas.openxmlformats.org/officeDocument/2006/relationships/image" Target="../media/image53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1.png"/><Relationship Id="rId29" Type="http://schemas.openxmlformats.org/officeDocument/2006/relationships/image" Target="../media/image29.jpeg"/><Relationship Id="rId11" Type="http://schemas.openxmlformats.org/officeDocument/2006/relationships/image" Target="../media/image18.jpeg"/><Relationship Id="rId24" Type="http://schemas.openxmlformats.org/officeDocument/2006/relationships/image" Target="../media/image25.gif"/><Relationship Id="rId32" Type="http://schemas.openxmlformats.org/officeDocument/2006/relationships/audio" Target="../media/audio5.wav"/><Relationship Id="rId37" Type="http://schemas.openxmlformats.org/officeDocument/2006/relationships/image" Target="../media/image33.jpeg"/><Relationship Id="rId40" Type="http://schemas.openxmlformats.org/officeDocument/2006/relationships/audio" Target="../media/audio8.wav"/><Relationship Id="rId45" Type="http://schemas.openxmlformats.org/officeDocument/2006/relationships/image" Target="../media/image37.jpeg"/><Relationship Id="rId53" Type="http://schemas.openxmlformats.org/officeDocument/2006/relationships/image" Target="../media/image41.jpeg"/><Relationship Id="rId58" Type="http://schemas.openxmlformats.org/officeDocument/2006/relationships/audio" Target="../media/audio17.wav"/><Relationship Id="rId66" Type="http://schemas.openxmlformats.org/officeDocument/2006/relationships/image" Target="../media/image49.png"/><Relationship Id="rId74" Type="http://schemas.openxmlformats.org/officeDocument/2006/relationships/image" Target="../media/image56.jpeg"/><Relationship Id="rId5" Type="http://schemas.openxmlformats.org/officeDocument/2006/relationships/image" Target="../media/image12.png"/><Relationship Id="rId15" Type="http://schemas.microsoft.com/office/2007/relationships/hdphoto" Target="../media/hdphoto2.wdp"/><Relationship Id="rId23" Type="http://schemas.microsoft.com/office/2007/relationships/hdphoto" Target="../media/hdphoto6.wdp"/><Relationship Id="rId28" Type="http://schemas.openxmlformats.org/officeDocument/2006/relationships/audio" Target="../media/audio3.wav"/><Relationship Id="rId36" Type="http://schemas.openxmlformats.org/officeDocument/2006/relationships/audio" Target="../media/audio6.wav"/><Relationship Id="rId49" Type="http://schemas.openxmlformats.org/officeDocument/2006/relationships/image" Target="../media/image39.jpeg"/><Relationship Id="rId57" Type="http://schemas.openxmlformats.org/officeDocument/2006/relationships/image" Target="../media/image43.jpeg"/><Relationship Id="rId61" Type="http://schemas.openxmlformats.org/officeDocument/2006/relationships/image" Target="../media/image45.jpeg"/><Relationship Id="rId10" Type="http://schemas.openxmlformats.org/officeDocument/2006/relationships/image" Target="../media/image17.png"/><Relationship Id="rId19" Type="http://schemas.microsoft.com/office/2007/relationships/hdphoto" Target="../media/hdphoto4.wdp"/><Relationship Id="rId31" Type="http://schemas.openxmlformats.org/officeDocument/2006/relationships/image" Target="../media/image30.jpeg"/><Relationship Id="rId44" Type="http://schemas.openxmlformats.org/officeDocument/2006/relationships/audio" Target="../media/audio10.wav"/><Relationship Id="rId52" Type="http://schemas.openxmlformats.org/officeDocument/2006/relationships/audio" Target="../media/audio14.wav"/><Relationship Id="rId60" Type="http://schemas.openxmlformats.org/officeDocument/2006/relationships/audio" Target="../media/audio18.wav"/><Relationship Id="rId65" Type="http://schemas.openxmlformats.org/officeDocument/2006/relationships/image" Target="../media/image48.png"/><Relationship Id="rId73" Type="http://schemas.openxmlformats.org/officeDocument/2006/relationships/image" Target="../media/image55.png"/><Relationship Id="rId4" Type="http://schemas.openxmlformats.org/officeDocument/2006/relationships/image" Target="../media/image11.png"/><Relationship Id="rId9" Type="http://schemas.openxmlformats.org/officeDocument/2006/relationships/image" Target="../media/image16.gif"/><Relationship Id="rId14" Type="http://schemas.openxmlformats.org/officeDocument/2006/relationships/image" Target="../media/image20.png"/><Relationship Id="rId22" Type="http://schemas.openxmlformats.org/officeDocument/2006/relationships/image" Target="../media/image24.png"/><Relationship Id="rId27" Type="http://schemas.openxmlformats.org/officeDocument/2006/relationships/image" Target="../media/image28.gif"/><Relationship Id="rId30" Type="http://schemas.openxmlformats.org/officeDocument/2006/relationships/audio" Target="../media/audio4.wav"/><Relationship Id="rId35" Type="http://schemas.openxmlformats.org/officeDocument/2006/relationships/image" Target="../media/image32.jpeg"/><Relationship Id="rId43" Type="http://schemas.openxmlformats.org/officeDocument/2006/relationships/image" Target="../media/image36.jpeg"/><Relationship Id="rId48" Type="http://schemas.openxmlformats.org/officeDocument/2006/relationships/audio" Target="../media/audio12.wav"/><Relationship Id="rId56" Type="http://schemas.openxmlformats.org/officeDocument/2006/relationships/audio" Target="../media/audio16.wav"/><Relationship Id="rId64" Type="http://schemas.openxmlformats.org/officeDocument/2006/relationships/image" Target="../media/image47.gif"/><Relationship Id="rId69" Type="http://schemas.openxmlformats.org/officeDocument/2006/relationships/image" Target="../media/image51.png"/><Relationship Id="rId77" Type="http://schemas.openxmlformats.org/officeDocument/2006/relationships/image" Target="../media/image59.gif"/><Relationship Id="rId8" Type="http://schemas.openxmlformats.org/officeDocument/2006/relationships/image" Target="../media/image15.gif"/><Relationship Id="rId51" Type="http://schemas.openxmlformats.org/officeDocument/2006/relationships/image" Target="../media/image40.jpeg"/><Relationship Id="rId72" Type="http://schemas.openxmlformats.org/officeDocument/2006/relationships/image" Target="../media/image54.png"/><Relationship Id="rId3" Type="http://schemas.openxmlformats.org/officeDocument/2006/relationships/image" Target="../media/image10.png"/><Relationship Id="rId12" Type="http://schemas.openxmlformats.org/officeDocument/2006/relationships/image" Target="../media/image19.png"/><Relationship Id="rId17" Type="http://schemas.microsoft.com/office/2007/relationships/hdphoto" Target="../media/hdphoto3.wdp"/><Relationship Id="rId25" Type="http://schemas.openxmlformats.org/officeDocument/2006/relationships/image" Target="../media/image26.png"/><Relationship Id="rId33" Type="http://schemas.openxmlformats.org/officeDocument/2006/relationships/image" Target="../media/image31.jpeg"/><Relationship Id="rId38" Type="http://schemas.openxmlformats.org/officeDocument/2006/relationships/audio" Target="../media/audio7.wav"/><Relationship Id="rId46" Type="http://schemas.openxmlformats.org/officeDocument/2006/relationships/audio" Target="../media/audio11.wav"/><Relationship Id="rId59" Type="http://schemas.openxmlformats.org/officeDocument/2006/relationships/image" Target="../media/image44.jpeg"/><Relationship Id="rId67" Type="http://schemas.openxmlformats.org/officeDocument/2006/relationships/image" Target="../media/image5.gif"/><Relationship Id="rId20" Type="http://schemas.openxmlformats.org/officeDocument/2006/relationships/image" Target="../media/image23.png"/><Relationship Id="rId41" Type="http://schemas.openxmlformats.org/officeDocument/2006/relationships/image" Target="../media/image35.jpeg"/><Relationship Id="rId54" Type="http://schemas.openxmlformats.org/officeDocument/2006/relationships/audio" Target="../media/audio15.wav"/><Relationship Id="rId62" Type="http://schemas.openxmlformats.org/officeDocument/2006/relationships/audio" Target="../media/audio19.wav"/><Relationship Id="rId70" Type="http://schemas.openxmlformats.org/officeDocument/2006/relationships/image" Target="../media/image52.png"/><Relationship Id="rId75" Type="http://schemas.openxmlformats.org/officeDocument/2006/relationships/image" Target="../media/image5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04 -536.wav">
            <a:hlinkClick r:id="" action="ppaction://media"/>
          </p:cNvPr>
          <p:cNvPicPr>
            <a:picLocks noRot="1" noChangeAspect="1"/>
          </p:cNvPicPr>
          <p:nvPr>
            <a:wavAudioFile r:embed="rId1" name="04 - Michel Delpech - Pour Un Flirt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2" descr="C:\Users\JClaude\Desktop\Animation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Joe 536.wav">
            <a:hlinkClick r:id="" action="ppaction://media"/>
          </p:cNvPr>
          <p:cNvPicPr>
            <a:picLocks noRot="1" noChangeAspect="1"/>
          </p:cNvPicPr>
          <p:nvPr>
            <a:wavAudioFile r:embed="rId2" name="Joe le taxi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5775" y="1733550"/>
            <a:ext cx="3463925" cy="346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258888" y="908050"/>
            <a:ext cx="6626225" cy="5041900"/>
          </a:xfrm>
          <a:prstGeom prst="frame">
            <a:avLst>
              <a:gd name="adj1" fmla="val 2579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376863" y="2805113"/>
            <a:ext cx="1301750" cy="1320800"/>
          </a:xfrm>
          <a:prstGeom prst="ellipse">
            <a:avLst/>
          </a:pr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bg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595549"/>
            <a:ext cx="4248472" cy="3665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dre 1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9" name="Picture 11" descr="C:\Users\JClaude\Desktop\cd1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8988" y="1773238"/>
            <a:ext cx="3690937" cy="338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JClaude\Desktop\Animation2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4" name="Cadre 3"/>
          <p:cNvSpPr/>
          <p:nvPr/>
        </p:nvSpPr>
        <p:spPr>
          <a:xfrm>
            <a:off x="1476375" y="1123950"/>
            <a:ext cx="6191250" cy="4681538"/>
          </a:xfrm>
          <a:prstGeom prst="frame">
            <a:avLst>
              <a:gd name="adj1" fmla="val 1347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ZoneTexte 1"/>
          <p:cNvSpPr txBox="1">
            <a:spLocks noChangeArrowheads="1"/>
          </p:cNvSpPr>
          <p:nvPr/>
        </p:nvSpPr>
        <p:spPr bwMode="auto">
          <a:xfrm>
            <a:off x="1979613" y="1479550"/>
            <a:ext cx="5184775" cy="397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01 - Gilbert Becaud - Nathalie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02 - Christophe - Aline.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03 - Marc Hamilton - Comme J'ai Toujours Envie D'aimer.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04 - Michel Delpech - Pour Un Flirt.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05 - Stone Et Eric Charden - L'avventura.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06 - Art Sullivan - Ensemble.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07 - Michel Fugain - Une Belle Histoire.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08 - C. Jerome - C'est Moi.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09 - Pierre Groscolas - Lady Lay.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10 - Michel Sardou - Une Fille Aux Yeux Clairs.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11 - Julien Clerc - Venise.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12 - Eve Brenner - Le Matin Sur La Rivière.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13 - Adamo - C'est Ma Vie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14 - Michel Fugain - Ring Et Ding.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15 - Shake - Tu Sais Je T'aime.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16 - Demis Roussos - Mourir Auprès De Mon Amour.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17 - Herve Villard - Reviens.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18 - Claude Barzotti - Madame.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3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3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3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3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3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3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3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3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3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3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3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3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3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3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3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3000" fill="hold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3000" fill="hold"/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50" y="-9525"/>
            <a:ext cx="9067800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75" y="6421438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2613" y="6429375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4625" y="215265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2152650"/>
            <a:ext cx="3937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6537" y="4711429"/>
            <a:ext cx="629851" cy="834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519113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4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1936750"/>
            <a:ext cx="23812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6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56" descr="C:\Users\Marie-Jose\Desktop\NUMEROS JUKEBOX NOIR\1 (FILEminimizer).jpg">
            <a:hlinkClick r:id="" action="ppaction://noaction" highlightClick="1">
              <a:snd r:embed="rId28" name="01 - Gilbert Becaud - Nathalie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4788" y="3186113"/>
            <a:ext cx="403225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2" descr="C:\Users\Marie-Jose\Desktop\NUMEROS JUKEBOX NOIR\2 (FILEminimizer).jpg">
            <a:hlinkClick r:id="" action="ppaction://noaction" highlightClick="1">
              <a:snd r:embed="rId30" name="02 - Christophe - Aline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441700"/>
            <a:ext cx="427038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3" descr="C:\Users\Marie-Jose\Desktop\NUMEROS JUKEBOX NOIR\3 (FILEminimizer).jpg">
            <a:hlinkClick r:id="" action="ppaction://noaction" highlightClick="1">
              <a:snd r:embed="rId32" name="03 - Marc Hamilton - Comme J'ai Toujours Envie D'aimer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8438" y="36750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4" descr="C:\Users\Marie-Jose\Desktop\NUMEROS JUKEBOX NOIR\4 (FILEminimizer).jpg">
            <a:hlinkClick r:id="" action="ppaction://noaction" highlightClick="1">
              <a:snd r:embed="rId34" name="04 - Michel Delpech - Pour Un Flirt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925888"/>
            <a:ext cx="419100" cy="26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5" descr="C:\Users\Marie-Jose\Desktop\NUMEROS JUKEBOX NOIR\5 (FILEminimizer).jpg">
            <a:hlinkClick r:id="" action="ppaction://noaction" highlightClick="1">
              <a:snd r:embed="rId36" name="05 - Stone Et Eric Charden - L'avventura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186238"/>
            <a:ext cx="466725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6" descr="C:\Users\Marie-Jose\Desktop\NUMEROS JUKEBOX NOIR\6 (FILEminimizer).jpg">
            <a:hlinkClick r:id="" action="ppaction://noaction" highlightClick="1">
              <a:snd r:embed="rId38" name="06 - Art Sullivan - Ensemble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421188"/>
            <a:ext cx="465138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7" descr="C:\Users\Marie-Jose\Desktop\NUMEROS JUKEBOX NOIR\7 (FILEminimizer).jpg">
            <a:hlinkClick r:id="" action="ppaction://noaction" highlightClick="1">
              <a:snd r:embed="rId40" name="07 - Michel Fugain - Une Belle Histoire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4788" y="466090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8" descr="C:\Users\Marie-Jose\Desktop\NUMEROS JUKEBOX NOIR\8 (FILEminimizer).jpg">
            <a:hlinkClick r:id="" action="ppaction://noaction" highlightClick="1">
              <a:snd r:embed="rId42" name="08 - C. Jerome - C'est Moi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8913" y="49022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9" descr="C:\Users\Marie-Jose\Desktop\NUMEROS JUKEBOX NOIR\9 (FILEminimizer).jpg">
            <a:hlinkClick r:id="" action="ppaction://noaction" highlightClick="1">
              <a:snd r:embed="rId44" name="09 - Pierre Groscolas - Lady Lay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4788" y="5140325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0" descr="C:\Users\Marie-Jose\Desktop\NUMEROS JUKEBOX NOIR\10 (FILEminimizer).jpg">
            <a:hlinkClick r:id="" action="ppaction://noaction" highlightClick="1">
              <a:snd r:embed="rId46" name="10 - Michel Sardou - Une Fille Aux Yeux Clairs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9150" y="31861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1" descr="C:\Users\Marie-Jose\Desktop\NUMEROS JUKEBOX NOIR\11 (FILEminimizer).jpg">
            <a:hlinkClick r:id="" action="ppaction://noaction" highlightClick="1">
              <a:snd r:embed="rId48" name="11 - Julien Clerc - Venise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1213" y="3430588"/>
            <a:ext cx="4508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2" descr="C:\Users\Marie-Jose\Desktop\NUMEROS JUKEBOX NOIR\12 (FILEminimizer).jpg">
            <a:hlinkClick r:id="" action="ppaction://noaction" highlightClick="1">
              <a:snd r:embed="rId50" name="12 - Eve Brenner - Le Matin Sur La Rivière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0738" y="3678238"/>
            <a:ext cx="4286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3" descr="C:\Users\Marie-Jose\Desktop\NUMEROS JUKEBOX NOIR\13 (FILEminimizer).jpg">
            <a:hlinkClick r:id="" action="ppaction://noaction" highlightClick="1">
              <a:snd r:embed="rId52" name="13 - Adamo - C'est Ma Vie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9150" y="3925888"/>
            <a:ext cx="42862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4" descr="C:\Users\Marie-Jose\Desktop\NUMEROS JUKEBOX NOIR\14 (FILEminimizer).jpg">
            <a:hlinkClick r:id="" action="ppaction://noaction" highlightClick="1">
              <a:snd r:embed="rId54" name="14 - Michel Fugain - Ring Et Ding.wav"/>
            </a:hlinkClick>
          </p:cNvPr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3913" y="4183063"/>
            <a:ext cx="420687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5" descr="C:\Users\Marie-Jose\Desktop\NUMEROS JUKEBOX NOIR\15 (FILEminimizer).jpg">
            <a:hlinkClick r:id="" action="ppaction://noaction" highlightClick="1">
              <a:snd r:embed="rId56" name="15 - Shake - Tu Sais Je T'aime.wav"/>
            </a:hlinkClick>
          </p:cNvPr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6613" y="4421188"/>
            <a:ext cx="411162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6" descr="C:\Users\Marie-Jose\Desktop\NUMEROS JUKEBOX NOIR\16 (FILEminimizer).jpg">
            <a:hlinkClick r:id="" action="ppaction://noaction" highlightClick="1">
              <a:snd r:embed="rId58" name="16 - Demis Roussos - Mourir Auprès De Mon Amour.wav"/>
            </a:hlinkClick>
          </p:cNvPr>
          <p:cNvPicPr>
            <a:picLocks noChangeAspect="1" noChangeArrowheads="1"/>
          </p:cNvPicPr>
          <p:nvPr/>
        </p:nvPicPr>
        <p:blipFill>
          <a:blip r:embed="rId5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9150" y="4656138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7" descr="C:\Users\Marie-Jose\Desktop\NUMEROS JUKEBOX NOIR\17 (FILEminimizer).jpg">
            <a:hlinkClick r:id="" action="ppaction://noaction" highlightClick="1">
              <a:snd r:embed="rId60" name="17 - Herve Villard - Reviens.wav"/>
            </a:hlinkClick>
          </p:cNvPr>
          <p:cNvPicPr>
            <a:picLocks noChangeAspect="1" noChangeArrowheads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6613" y="4906963"/>
            <a:ext cx="407987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8" descr="C:\Users\Marie-Jose\Desktop\NUMEROS JUKEBOX NOIR\18 (FILEminimizer).jpg">
            <a:hlinkClick r:id="" action="ppaction://noaction" highlightClick="1">
              <a:snd r:embed="rId62" name="18 - Claude Barzotti - Madame.wav"/>
            </a:hlinkClick>
          </p:cNvPr>
          <p:cNvPicPr>
            <a:picLocks noChangeAspect="1" noChangeArrowheads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8675" y="51657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50"/>
          <p:cNvPicPr>
            <a:picLocks noChangeAspect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1"/>
          <p:cNvPicPr>
            <a:picLocks noChangeAspect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1"/>
          <p:cNvPicPr>
            <a:picLocks noChangeAspect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6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6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6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5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813" y="4132263"/>
            <a:ext cx="539750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69" descr="C:\Users\Jclaude\Desktop\Image1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0475" y="5486400"/>
            <a:ext cx="6588125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4146550"/>
            <a:ext cx="630237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3" name="Ellipse 72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7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58" name="Picture 2" descr="C:\Users\JClaude\Desktop\fago3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44938" y="4805363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11" descr="C:\Users\JClaude\Desktop\cd1.jp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4775" y="1635125"/>
            <a:ext cx="1277938" cy="1255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3488" y="1495425"/>
            <a:ext cx="1517650" cy="1535113"/>
          </a:xfrm>
          <a:prstGeom prst="frame">
            <a:avLst>
              <a:gd name="adj1" fmla="val 6684"/>
            </a:avLst>
          </a:prstGeom>
          <a:blipFill dpi="0" rotWithShape="1">
            <a:blip r:embed="rId6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67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67687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156</Words>
  <Application>Microsoft Office PowerPoint</Application>
  <PresentationFormat>Affichage à l'écran (4:3)</PresentationFormat>
  <Paragraphs>21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2025-01-28T14:46:16Z</dcterms:modified>
</cp:coreProperties>
</file>