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omments/comment1.xml" ContentType="application/vnd.openxmlformats-officedocument.presentationml.comment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744" r:id="rId1"/>
  </p:sldMasterIdLst>
  <p:notesMasterIdLst>
    <p:notesMasterId r:id="rId29"/>
  </p:notesMasterIdLst>
  <p:sldIdLst>
    <p:sldId id="330" r:id="rId2"/>
    <p:sldId id="296" r:id="rId3"/>
    <p:sldId id="259" r:id="rId4"/>
    <p:sldId id="260" r:id="rId5"/>
    <p:sldId id="258" r:id="rId6"/>
    <p:sldId id="323" r:id="rId7"/>
    <p:sldId id="336" r:id="rId8"/>
    <p:sldId id="263" r:id="rId9"/>
    <p:sldId id="331" r:id="rId10"/>
    <p:sldId id="289" r:id="rId11"/>
    <p:sldId id="335" r:id="rId12"/>
    <p:sldId id="278" r:id="rId13"/>
    <p:sldId id="268" r:id="rId14"/>
    <p:sldId id="265" r:id="rId15"/>
    <p:sldId id="306" r:id="rId16"/>
    <p:sldId id="271" r:id="rId17"/>
    <p:sldId id="273" r:id="rId18"/>
    <p:sldId id="270" r:id="rId19"/>
    <p:sldId id="318" r:id="rId20"/>
    <p:sldId id="292" r:id="rId21"/>
    <p:sldId id="305" r:id="rId22"/>
    <p:sldId id="297" r:id="rId23"/>
    <p:sldId id="321" r:id="rId24"/>
    <p:sldId id="337" r:id="rId25"/>
    <p:sldId id="334" r:id="rId26"/>
    <p:sldId id="319" r:id="rId27"/>
    <p:sldId id="288" r:id="rId28"/>
  </p:sldIdLst>
  <p:sldSz cx="6119813" cy="3240088"/>
  <p:notesSz cx="6858000" cy="9144000"/>
  <p:embeddedFontLst>
    <p:embeddedFont>
      <p:font typeface="Algerian" panose="04020705040A02060702" pitchFamily="82" charset="0"/>
      <p:regular r:id="rId30"/>
    </p:embeddedFont>
    <p:embeddedFont>
      <p:font typeface="Andy" panose="03080602030302030203" pitchFamily="66" charset="0"/>
      <p:regular r:id="rId31"/>
      <p:bold r:id="rId32"/>
    </p:embeddedFont>
    <p:embeddedFont>
      <p:font typeface="Script12 BT" panose="03080709030305060304" pitchFamily="65" charset="0"/>
      <p:regular r:id="rId33"/>
    </p:embeddedFont>
  </p:embeddedFontLst>
  <p:defaultTextStyle>
    <a:lvl1pPr marL="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1pPr>
    <a:lvl2pPr marL="457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2pPr>
    <a:lvl3pPr marL="914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3pPr>
    <a:lvl4pPr marL="1371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4pPr>
    <a:lvl5pPr marL="18288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5pPr>
    <a:lvl6pPr marL="22860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6pPr>
    <a:lvl7pPr marL="2743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7pPr>
    <a:lvl8pPr marL="3200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8pPr>
    <a:lvl9pPr marL="3657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9pPr>
  </p:defaultTextStyle>
  <p:modifyVerifier cryptProviderType="rsaAES" cryptAlgorithmClass="hash" cryptAlgorithmType="typeAny" cryptAlgorithmSid="14" spinCount="100000" saltData="kcOoyaAmneGyDUbizji6kQ==" hashData="hpZMFTHQDAGXvmglJH5yNNuTqfsYcP2LA+wvVGIEqsH+PbiM/77XOdYE9MfdT726yYeR8ThGCFvAB1WgxyCAYQ=="/>
  <p:extLst>
    <p:ext uri="{EFAFB233-063F-42B5-8137-9DF3F51BA10A}">
      <p15:sldGuideLst xmlns:p15="http://schemas.microsoft.com/office/powerpoint/2012/main">
        <p15:guide id="1" orient="horz" pos="1021" userDrawn="1">
          <p15:clr>
            <a:srgbClr val="A4A3A4"/>
          </p15:clr>
        </p15:guide>
        <p15:guide id="2" pos="192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" initials="" lastIdx="1" clrIdx="0"/>
  <p:cmAuthor id="1" name="Apex" initials="A" lastIdx="1" clrIdx="1">
    <p:extLst>
      <p:ext uri="{19B8F6BF-5375-455C-9EA6-DF929625EA0E}">
        <p15:presenceInfo xmlns:p15="http://schemas.microsoft.com/office/powerpoint/2012/main" userId="Apex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6E8F1"/>
    <a:srgbClr val="4B4C4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  <p:ext uri="smNativeData">
      <pr:smAppRevision xmlns="smNativeData" xmlns:pr="smNativeData" xmlns:p15="http://schemas.microsoft.com/office/powerpoint/2012/main" xmlns:p14="http://schemas.microsoft.com/office/powerpoint/2010/main" xmlns:mc="http://schemas.openxmlformats.org/markup-compatibility/2006" dt="1720258905" val="1215" revOS="4"/>
      <pr:smFileRevision xmlns="smNativeData" xmlns:pr="smNativeData" xmlns:p15="http://schemas.microsoft.com/office/powerpoint/2012/main" xmlns:p14="http://schemas.microsoft.com/office/powerpoint/2010/main" xmlns:mc="http://schemas.openxmlformats.org/markup-compatibility/2006" dt="1720258905" val="101"/>
      <pr:guideOptions xmlns="smNativeData" xmlns:pr="smNativeData" xmlns:p15="http://schemas.microsoft.com/office/powerpoint/2012/main" xmlns:p14="http://schemas.microsoft.com/office/powerpoint/2010/main" xmlns:mc="http://schemas.openxmlformats.org/markup-compatibility/2006" dt="1720258905" snapToBorders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776" autoAdjust="0"/>
    <p:restoredTop sz="94660"/>
  </p:normalViewPr>
  <p:slideViewPr>
    <p:cSldViewPr snapToGrid="0">
      <p:cViewPr>
        <p:scale>
          <a:sx n="130" d="100"/>
          <a:sy n="130" d="100"/>
        </p:scale>
        <p:origin x="1212" y="304"/>
      </p:cViewPr>
      <p:guideLst>
        <p:guide orient="horz" pos="1021"/>
        <p:guide pos="192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30" d="100"/>
        <a:sy n="30" d="100"/>
      </p:scale>
      <p:origin x="0" y="0"/>
    </p:cViewPr>
  </p:sorterViewPr>
  <p:notesViewPr>
    <p:cSldViewPr snapToGrid="0">
      <p:cViewPr>
        <p:scale>
          <a:sx n="161" d="100"/>
          <a:sy n="161" d="100"/>
        </p:scale>
        <p:origin x="380" y="104"/>
      </p:cViewPr>
      <p:guideLst/>
    </p:cSldViewPr>
  </p:notesViewPr>
  <p:gridSpacing cx="71755" cy="7175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4.fntdata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3.fntdata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font" Target="fonts/font1.fntdata"/><Relationship Id="rId35" Type="http://schemas.openxmlformats.org/officeDocument/2006/relationships/presProps" Target="pres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24-06-19T13:46:42" idx="1">
    <p:pos x="3855" y="1"/>
    <p:text/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VVQ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AAAAAAAAAABIEgAA0wIAABAAAAAmAAAACAAAAD+PAAAAAAAA"/>
              </a:ext>
            </a:extLst>
          </p:cNvSpPr>
          <p:nvPr>
            <p:ph type="hdr" sz="quarter"/>
          </p:nvPr>
        </p:nvSpPr>
        <p:spPr>
          <a:xfrm>
            <a:off x="0" y="0"/>
            <a:ext cx="2971800" cy="459105"/>
          </a:xfrm>
          <a:prstGeom prst="rect">
            <a:avLst/>
          </a:prstGeo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algn="l">
              <a:defRPr lang="en-us" sz="1200" cap="none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endParaRPr lang="fr-fr" cap="none"/>
          </a:p>
        </p:txBody>
      </p:sp>
      <p:sp>
        <p:nvSpPr>
          <p:cNvPr id="3" name="Espace réservé de la date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NeUiV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5hcAAAAAAAAuKgAA0wIAABAAAAAmAAAACAAAAD+PAAAAAAAA"/>
              </a:ext>
            </a:extLst>
          </p:cNvSpPr>
          <p:nvPr>
            <p:ph type="dt" idx="10"/>
          </p:nvPr>
        </p:nvSpPr>
        <p:spPr>
          <a:xfrm>
            <a:off x="3884930" y="0"/>
            <a:ext cx="2971800" cy="459105"/>
          </a:xfrm>
          <a:prstGeom prst="rect">
            <a:avLst/>
          </a:prstGeo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algn="r">
              <a:defRPr lang="en-us" sz="1200" cap="none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fld id="{3FD4C79E-D0D2-8131-9C6C-266489226A73}" type="datetime1">
              <a:rPr lang="fr-fr" cap="none"/>
              <a:t>03/04/2025</a:t>
            </a:fld>
            <a:endParaRPr lang="fr-fr" cap="none"/>
          </a:p>
        </p:txBody>
      </p:sp>
      <p:sp>
        <p:nvSpPr>
          <p:cNvPr id="4" name="Espace réservé de l'image des diapositives 3"/>
          <p:cNvSpPr>
            <a:spLocks noGrp="1" noRot="1" noChangeAspect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C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BAAAAAAAAAAAAAAAU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XY3FQ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OwQAAAgHAAD2JQAABBoAABAAAAAmAAAACAAAAL8PAAD/HwAA"/>
              </a:ext>
            </a:extLst>
          </p:cNvSpPr>
          <p:nvPr>
            <p:ph type="sldImg" idx="2"/>
          </p:nvPr>
        </p:nvSpPr>
        <p:spPr>
          <a:xfrm>
            <a:off x="515938" y="1143000"/>
            <a:ext cx="5826125" cy="3086100"/>
          </a:xfrm>
          <a:prstGeom prst="rect">
            <a:avLst/>
          </a:prstGeom>
          <a:noFill/>
          <a:ln w="12700" cap="flat" cmpd="sng" algn="ctr">
            <a:solidFill>
              <a:srgbClr val="000000"/>
            </a:solidFill>
            <a:prstDash val="solid"/>
            <a:headEnd type="none"/>
            <a:tailEnd type="none"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>
              <a:defRPr lang="en-us"/>
            </a:pPr>
            <a:endParaRPr lang="fr-fr" cap="none"/>
          </a:p>
        </p:txBody>
      </p:sp>
      <p:sp>
        <p:nvSpPr>
          <p:cNvPr id="5" name="Espace réservé des commentaires 4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6PbZ0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OAQAABIbAAD4JQAAODEAABAAAAAmAAAACAAAAD8PAAD/HwAA"/>
              </a:ext>
            </a:extLst>
          </p:cNvSpPr>
          <p:nvPr>
            <p:ph type="body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fr-fr" kern="1" cap="none"/>
              <a:t>Modifiez les styles du texte du masque</a:t>
            </a:r>
          </a:p>
          <a:p>
            <a:pPr lvl="1">
              <a:defRPr lang="en-us"/>
            </a:pPr>
            <a:r>
              <a:rPr lang="fr-fr" kern="1" cap="none"/>
              <a:t>Deuxième niveau</a:t>
            </a:r>
          </a:p>
          <a:p>
            <a:pPr lvl="2">
              <a:defRPr lang="en-us"/>
            </a:pPr>
            <a:r>
              <a:rPr lang="fr-fr" kern="1" cap="none"/>
              <a:t>Troisième niveau</a:t>
            </a:r>
          </a:p>
          <a:p>
            <a:pPr lvl="3">
              <a:defRPr lang="en-us"/>
            </a:pPr>
            <a:r>
              <a:rPr lang="fr-fr" kern="1" cap="none"/>
              <a:t>Quatrième niveau</a:t>
            </a:r>
          </a:p>
          <a:p>
            <a:pPr lvl="4">
              <a:defRPr lang="en-us"/>
            </a:pPr>
            <a:r>
              <a:rPr lang="fr-fr" kern="1" cap="none"/>
              <a:t>Cinquième niveau</a:t>
            </a:r>
          </a:p>
        </p:txBody>
      </p:sp>
      <p:sp>
        <p:nvSpPr>
          <p:cNvPr id="6" name="Espace réservé du pied de page 5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C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JAuIgc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AAAAAG41AABIEgAAQDgAABAAAAAmAAAACAAAAL+PAAD/HwAA"/>
              </a:ext>
            </a:extLst>
          </p:cNvSpPr>
          <p:nvPr>
            <p:ph type="ftr" sz="quarter" idx="11"/>
          </p:nvPr>
        </p:nvSpPr>
        <p:spPr>
          <a:xfrm>
            <a:off x="0" y="8685530"/>
            <a:ext cx="2971800" cy="45847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algn="l">
              <a:defRPr lang="en-us" sz="1200" cap="none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endParaRPr lang="fr-fr" cap="none"/>
          </a:p>
        </p:txBody>
      </p:sp>
      <p:sp>
        <p:nvSpPr>
          <p:cNvPr id="7" name="Espace réservé du numéro de diapositive 6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C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G0TcG0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5hcAAG41AAAuKgAAQDgAABAAAAAmAAAACAAAAL+PAAD/HwAA"/>
              </a:ext>
            </a:extLst>
          </p:cNvSpPr>
          <p:nvPr>
            <p:ph type="sldNum" sz="quarter" idx="12"/>
          </p:nvPr>
        </p:nvSpPr>
        <p:spPr>
          <a:xfrm>
            <a:off x="3884930" y="8685530"/>
            <a:ext cx="2971800" cy="45847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algn="r">
              <a:defRPr lang="en-us" sz="1200" cap="none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fld id="{3FD4B871-3FD2-814E-9C6C-C91BF6226A9C}" type="slidenum">
              <a:rPr lang="fr-fr" cap="none"/>
              <a:t>‹N°›</a:t>
            </a:fld>
            <a:endParaRPr lang="fr-fr" cap="non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/>
  <p:notesStyle>
    <a:lvl1pPr marL="0" marR="0" indent="0" algn="l" defTabSz="458470">
      <a:lnSpc>
        <a:spcPct val="100000"/>
      </a:lnSpc>
      <a:spcBef>
        <a:spcPts val="0"/>
      </a:spcBef>
      <a:spcAft>
        <a:spcPts val="0"/>
      </a:spcAft>
      <a:buNone/>
      <a:tabLst/>
      <a:defRPr lang="en-us" sz="595" b="0" i="0" u="none" strike="noStrike" kern="400000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1pPr>
    <a:lvl2pPr marL="229235" marR="0" indent="0" algn="l" defTabSz="458470">
      <a:lnSpc>
        <a:spcPct val="100000"/>
      </a:lnSpc>
      <a:spcBef>
        <a:spcPts val="0"/>
      </a:spcBef>
      <a:spcAft>
        <a:spcPts val="0"/>
      </a:spcAft>
      <a:buNone/>
      <a:tabLst/>
      <a:defRPr lang="en-us" sz="595" b="0" i="0" u="none" strike="noStrike" kern="400000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2pPr>
    <a:lvl3pPr marL="458470" marR="0" indent="0" algn="l" defTabSz="458470">
      <a:lnSpc>
        <a:spcPct val="100000"/>
      </a:lnSpc>
      <a:spcBef>
        <a:spcPts val="0"/>
      </a:spcBef>
      <a:spcAft>
        <a:spcPts val="0"/>
      </a:spcAft>
      <a:buNone/>
      <a:tabLst/>
      <a:defRPr lang="en-us" sz="595" b="0" i="0" u="none" strike="noStrike" kern="400000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3pPr>
    <a:lvl4pPr marL="687070" marR="0" indent="0" algn="l" defTabSz="458470">
      <a:lnSpc>
        <a:spcPct val="100000"/>
      </a:lnSpc>
      <a:spcBef>
        <a:spcPts val="0"/>
      </a:spcBef>
      <a:spcAft>
        <a:spcPts val="0"/>
      </a:spcAft>
      <a:buNone/>
      <a:tabLst/>
      <a:defRPr lang="en-us" sz="595" b="0" i="0" u="none" strike="noStrike" kern="400000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4pPr>
    <a:lvl5pPr marL="916305" marR="0" indent="0" algn="l" defTabSz="458470">
      <a:lnSpc>
        <a:spcPct val="100000"/>
      </a:lnSpc>
      <a:spcBef>
        <a:spcPts val="0"/>
      </a:spcBef>
      <a:spcAft>
        <a:spcPts val="0"/>
      </a:spcAft>
      <a:buNone/>
      <a:tabLst/>
      <a:defRPr lang="en-us" sz="595" b="0" i="0" u="none" strike="noStrike" kern="400000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5pPr>
    <a:lvl6pPr marL="1145540" marR="0" indent="0" algn="l" defTabSz="458470">
      <a:lnSpc>
        <a:spcPct val="100000"/>
      </a:lnSpc>
      <a:spcBef>
        <a:spcPts val="0"/>
      </a:spcBef>
      <a:spcAft>
        <a:spcPts val="0"/>
      </a:spcAft>
      <a:buNone/>
      <a:tabLst/>
      <a:defRPr lang="en-us" sz="595" b="0" i="0" u="none" strike="noStrike" kern="400000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6pPr>
    <a:lvl7pPr marL="1374775" marR="0" indent="0" algn="l" defTabSz="458470">
      <a:lnSpc>
        <a:spcPct val="100000"/>
      </a:lnSpc>
      <a:spcBef>
        <a:spcPts val="0"/>
      </a:spcBef>
      <a:spcAft>
        <a:spcPts val="0"/>
      </a:spcAft>
      <a:buNone/>
      <a:tabLst/>
      <a:defRPr lang="en-us" sz="595" b="0" i="0" u="none" strike="noStrike" kern="400000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7pPr>
    <a:lvl8pPr marL="1604010" marR="0" indent="0" algn="l" defTabSz="458470">
      <a:lnSpc>
        <a:spcPct val="100000"/>
      </a:lnSpc>
      <a:spcBef>
        <a:spcPts val="0"/>
      </a:spcBef>
      <a:spcAft>
        <a:spcPts val="0"/>
      </a:spcAft>
      <a:buNone/>
      <a:tabLst/>
      <a:defRPr lang="en-us" sz="595" b="0" i="0" u="none" strike="noStrike" kern="400000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8pPr>
    <a:lvl9pPr marL="1832610" marR="0" indent="0" algn="l" defTabSz="458470">
      <a:lnSpc>
        <a:spcPct val="100000"/>
      </a:lnSpc>
      <a:spcBef>
        <a:spcPts val="0"/>
      </a:spcBef>
      <a:spcAft>
        <a:spcPts val="0"/>
      </a:spcAft>
      <a:buNone/>
      <a:tabLst/>
      <a:defRPr lang="en-us" sz="595" b="0" i="0" u="none" strike="noStrike" kern="400000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C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BAAAAAAAAAAAAAAAU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PQQAAAgHAADzJQAABBoAABAAAAAmAAAACAAAAAEOAAD/HwAA"/>
              </a:ext>
            </a:extLst>
          </p:cNvSpPr>
          <p:nvPr>
            <p:ph type="sldImg"/>
          </p:nvPr>
        </p:nvSpPr>
        <p:spPr>
          <a:xfrm>
            <a:off x="515938" y="1143000"/>
            <a:ext cx="5826125" cy="3086100"/>
          </a:xfrm>
          <a:noFill/>
          <a:ln w="12700" cap="flat" cmpd="sng" algn="ctr">
            <a:solidFill>
              <a:srgbClr val="000000"/>
            </a:solidFill>
            <a:prstDash val="solid"/>
            <a:headEnd type="none"/>
            <a:tailEnd type="none"/>
          </a:ln>
        </p:spPr>
      </p:sp>
      <p:sp>
        <p:nvSpPr>
          <p:cNvPr id="3" name="Espace réservé des commentaires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OAQAABIbAAD4JQAAODEAABAAAAAmAAAACAAAAIEQAAB/AAAA"/>
              </a:ext>
            </a:extLst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noFill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  <a:defRPr lang="en-us"/>
            </a:pPr>
            <a:endParaRPr lang="fr-fr" kern="1" cap="none" dirty="0"/>
          </a:p>
        </p:txBody>
      </p:sp>
      <p:sp>
        <p:nvSpPr>
          <p:cNvPr id="4" name="Espace réservé du numéro de diapositive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C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5hcAAG41AAAuKgAAQDgAABAAAAAmAAAACAAAAAGAAAB/AAAA"/>
              </a:ext>
            </a:extLst>
          </p:cNvSpPr>
          <p:nvPr>
            <p:ph type="sldNum" sz="quarter" idx="12"/>
          </p:nvPr>
        </p:nvSpPr>
        <p:spPr>
          <a:xfrm>
            <a:off x="3884930" y="8685530"/>
            <a:ext cx="2971800" cy="458470"/>
          </a:xfrm>
          <a:noFill/>
        </p:spPr>
        <p:txBody>
          <a:bodyPr/>
          <a:lstStyle>
            <a:lvl1pPr>
              <a:spcBef>
                <a:spcPts val="0"/>
              </a:spcBef>
              <a:defRPr lang="en-us" sz="1200" cap="none">
                <a:solidFill>
                  <a:schemeClr val="tx1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spcBef>
                <a:spcPts val="0"/>
              </a:spcBef>
              <a:defRPr lang="en-us" sz="1200" cap="none">
                <a:solidFill>
                  <a:schemeClr val="tx1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spcBef>
                <a:spcPts val="0"/>
              </a:spcBef>
              <a:defRPr lang="en-us" sz="1200" cap="none">
                <a:solidFill>
                  <a:schemeClr val="tx1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spcBef>
                <a:spcPts val="0"/>
              </a:spcBef>
              <a:defRPr lang="en-us" sz="1200" cap="none">
                <a:solidFill>
                  <a:schemeClr val="tx1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spcBef>
                <a:spcPts val="0"/>
              </a:spcBef>
              <a:defRPr lang="en-us" sz="1200" cap="none">
                <a:solidFill>
                  <a:schemeClr val="tx1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sz="1200" cap="none">
                <a:solidFill>
                  <a:schemeClr val="tx1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sz="1200" cap="none">
                <a:solidFill>
                  <a:schemeClr val="tx1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sz="1200" cap="none">
                <a:solidFill>
                  <a:schemeClr val="tx1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sz="1200" cap="none">
                <a:solidFill>
                  <a:schemeClr val="tx1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spcBef>
                <a:spcPts val="0"/>
              </a:spcBef>
              <a:defRPr lang="en-us"/>
            </a:pPr>
            <a:fld id="{3FD49962-2CD2-816F-9C6C-DA3AD7226A8F}" type="slidenum">
              <a:rPr lang="fr-fr" cap="none">
                <a:latin typeface="Arial" pitchFamily="2" charset="0"/>
                <a:ea typeface="Calibri" pitchFamily="2" charset="0"/>
                <a:cs typeface="Calibri" pitchFamily="2" charset="0"/>
              </a:rPr>
              <a:t>1</a:t>
            </a:fld>
            <a:endParaRPr lang="fr-fr" cap="none">
              <a:latin typeface="Arial" pitchFamily="2" charset="0"/>
              <a:ea typeface="Calibri" pitchFamily="2" charset="0"/>
              <a:cs typeface="Calibri" pitchFamily="2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 lang="en-us"/>
            </a:pPr>
            <a:fld id="{3FD4C79E-D0D2-8131-9C6C-266489226A73}" type="datetime1">
              <a:rPr lang="fr-fr" cap="none" smtClean="0"/>
              <a:t>03/04/2025</a:t>
            </a:fld>
            <a:endParaRPr lang="fr-fr" cap="none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D4B871-3FD2-814E-9C6C-C91BF6226A9C}" type="slidenum">
              <a:rPr lang="fr-fr" cap="none" smtClean="0"/>
              <a:t>3</a:t>
            </a:fld>
            <a:endParaRPr lang="fr-fr" cap="none"/>
          </a:p>
        </p:txBody>
      </p:sp>
    </p:spTree>
    <p:extLst>
      <p:ext uri="{BB962C8B-B14F-4D97-AF65-F5344CB8AC3E}">
        <p14:creationId xmlns:p14="http://schemas.microsoft.com/office/powerpoint/2010/main" val="42169956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515938" y="1143000"/>
            <a:ext cx="5826125" cy="3086100"/>
          </a:xfrm>
        </p:spPr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 lang="en-us"/>
            </a:pPr>
            <a:fld id="{3FD4C79E-D0D2-8131-9C6C-266489226A73}" type="datetime1">
              <a:rPr lang="fr-fr" cap="none" smtClean="0"/>
              <a:t>03/04/2025</a:t>
            </a:fld>
            <a:endParaRPr lang="fr-fr" cap="none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D4B871-3FD2-814E-9C6C-C91BF6226A9C}" type="slidenum">
              <a:rPr lang="fr-fr" cap="none" smtClean="0"/>
              <a:t>6</a:t>
            </a:fld>
            <a:endParaRPr lang="fr-fr" cap="none"/>
          </a:p>
        </p:txBody>
      </p:sp>
    </p:spTree>
    <p:extLst>
      <p:ext uri="{BB962C8B-B14F-4D97-AF65-F5344CB8AC3E}">
        <p14:creationId xmlns:p14="http://schemas.microsoft.com/office/powerpoint/2010/main" val="25895004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 lang="en-us"/>
            </a:pPr>
            <a:fld id="{3FD4C79E-D0D2-8131-9C6C-266489226A73}" type="datetime1">
              <a:rPr lang="fr-fr" cap="none" smtClean="0"/>
              <a:t>03/04/2025</a:t>
            </a:fld>
            <a:endParaRPr lang="fr-fr" cap="none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D4B871-3FD2-814E-9C6C-C91BF6226A9C}" type="slidenum">
              <a:rPr lang="fr-fr" cap="none" smtClean="0"/>
              <a:t>14</a:t>
            </a:fld>
            <a:endParaRPr lang="fr-fr" cap="none"/>
          </a:p>
        </p:txBody>
      </p:sp>
    </p:spTree>
    <p:extLst>
      <p:ext uri="{BB962C8B-B14F-4D97-AF65-F5344CB8AC3E}">
        <p14:creationId xmlns:p14="http://schemas.microsoft.com/office/powerpoint/2010/main" val="146923247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 lang="en-us"/>
            </a:pPr>
            <a:fld id="{3FD4C79E-D0D2-8131-9C6C-266489226A73}" type="datetime1">
              <a:rPr lang="fr-fr" cap="none" smtClean="0"/>
              <a:t>03/04/2025</a:t>
            </a:fld>
            <a:endParaRPr lang="fr-fr" cap="none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D4B871-3FD2-814E-9C6C-C91BF6226A9C}" type="slidenum">
              <a:rPr lang="fr-fr" cap="none" smtClean="0"/>
              <a:t>17</a:t>
            </a:fld>
            <a:endParaRPr lang="fr-fr" cap="none"/>
          </a:p>
        </p:txBody>
      </p:sp>
    </p:spTree>
    <p:extLst>
      <p:ext uri="{BB962C8B-B14F-4D97-AF65-F5344CB8AC3E}">
        <p14:creationId xmlns:p14="http://schemas.microsoft.com/office/powerpoint/2010/main" val="245822940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192088" y="685800"/>
            <a:ext cx="6473825" cy="3429000"/>
          </a:xfrm>
        </p:spPr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7F4D3A1-1B4A-4672-815D-9D8C4819C402}" type="slidenum">
              <a:rPr lang="en-US" smtClean="0"/>
              <a:pPr>
                <a:defRPr/>
              </a:pPr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79883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C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tQQAAHgDAADxIAAA2QoAABAAAAAmAAAACAAAAIGAAAAAAAAA"/>
              </a:ext>
            </a:extLst>
          </p:cNvSpPr>
          <p:nvPr>
            <p:ph type="ctrTitle"/>
          </p:nvPr>
        </p:nvSpPr>
        <p:spPr>
          <a:xfrm>
            <a:off x="765175" y="530359"/>
            <a:ext cx="4589780" cy="1128208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algn="ctr">
              <a:defRPr lang="en-us" sz="2831" cap="none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r>
              <a:rPr lang="fr-fr" cap="none"/>
              <a:t>Modifiez le style du titre</a:t>
            </a:r>
          </a:p>
        </p:txBody>
      </p:sp>
      <p:sp>
        <p:nvSpPr>
          <p:cNvPr id="3" name="Subtitle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DY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tQQAACELAADxIAAAPxAAABAAAAAmAAAACAAAAAGAAAAAAAAA"/>
              </a:ext>
            </a:extLst>
          </p:cNvSpPr>
          <p:nvPr>
            <p:ph type="subTitle" idx="1"/>
          </p:nvPr>
        </p:nvSpPr>
        <p:spPr>
          <a:xfrm>
            <a:off x="765175" y="1701569"/>
            <a:ext cx="4589780" cy="782399"/>
          </a:xfrm>
        </p:spPr>
        <p:txBody>
          <a:bodyPr/>
          <a:lstStyle>
            <a:lvl1pPr marL="0" indent="0" algn="ctr">
              <a:buNone/>
              <a:defRPr lang="en-us" sz="1133" cap="none"/>
            </a:lvl1pPr>
            <a:lvl2pPr marL="215618" indent="0" algn="ctr">
              <a:buNone/>
              <a:defRPr lang="en-us" sz="941" cap="none"/>
            </a:lvl2pPr>
            <a:lvl3pPr marL="431834" indent="0" algn="ctr">
              <a:buNone/>
              <a:defRPr lang="en-us" sz="847" cap="none"/>
            </a:lvl3pPr>
            <a:lvl4pPr marL="647453" indent="0" algn="ctr">
              <a:buNone/>
              <a:defRPr lang="en-us" sz="752" cap="none"/>
            </a:lvl4pPr>
            <a:lvl5pPr marL="863668" indent="0" algn="ctr">
              <a:buNone/>
              <a:defRPr lang="en-us" sz="752" cap="none"/>
            </a:lvl5pPr>
            <a:lvl6pPr marL="1079287" indent="0" algn="ctr">
              <a:buNone/>
              <a:defRPr lang="en-us" sz="752" cap="none"/>
            </a:lvl6pPr>
            <a:lvl7pPr marL="1295502" indent="0" algn="ctr">
              <a:buNone/>
              <a:defRPr lang="en-us" sz="752" cap="none"/>
            </a:lvl7pPr>
            <a:lvl8pPr marL="1511121" indent="0" algn="ctr">
              <a:buNone/>
              <a:defRPr lang="en-us" sz="752" cap="none"/>
            </a:lvl8pPr>
            <a:lvl9pPr marL="1727337" indent="0" algn="ctr">
              <a:buNone/>
              <a:defRPr lang="en-us" sz="752" cap="none"/>
            </a:lvl9pPr>
          </a:lstStyle>
          <a:p>
            <a:pPr>
              <a:defRPr lang="en-us"/>
            </a:pPr>
            <a:r>
              <a:rPr lang="fr-fr" cap="none"/>
              <a:t>Modifiez le style des sous-titres du masque</a:t>
            </a:r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N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KQTAAAPCwAAxRQ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D4F8CC-82D2-810E-9C6C-745BB6226A21}" type="datetime1">
              <a:rPr lang="fr-fr" cap="none"/>
              <a:t>03/04/2025</a:t>
            </a:fld>
            <a:endParaRPr lang="fr-fr" cap="none"/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DY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eAwAAKQTAAAtGQAAxRQ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 lang="fr-fr" cap="none"/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MU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hoAAKQTAAAPIwAAxRQ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D4BA5C-12D2-814C-9C6C-E419F4226AB1}" type="slidenum">
              <a:rPr lang="fr-fr" cap="none"/>
              <a:t>‹N°›</a:t>
            </a:fld>
            <a:endParaRPr lang="fr-fr" cap="none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000">
        <p:extLst mod="1"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hf hdr="0" ft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0AXg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CEBAAAPIwAAOQU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r>
              <a:rPr lang="fr-fr" cap="none"/>
              <a:t>Modifiez le style du titre</a:t>
            </a:r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0AXg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KQFAAAPIwAAFhMAABAAAAAmAAAACAAAAAAAAAAAAAAA"/>
              </a:ext>
            </a:extLst>
          </p:cNvSpPr>
          <p:nvPr>
            <p:ph idx="1"/>
          </p:nvPr>
        </p:nvSpPr>
        <p:spPr/>
        <p:txBody>
          <a:bodyPr/>
          <a:lstStyle/>
          <a:p>
            <a:pPr>
              <a:defRPr lang="en-us"/>
            </a:pPr>
            <a:r>
              <a:rPr lang="fr-fr" cap="none"/>
              <a:t>Modifier les styles du texte du masque</a:t>
            </a:r>
          </a:p>
          <a:p>
            <a:pPr lvl="1">
              <a:defRPr lang="en-us"/>
            </a:pPr>
            <a:r>
              <a:rPr lang="fr-fr" cap="none"/>
              <a:t>Deuxième niveau</a:t>
            </a:r>
          </a:p>
          <a:p>
            <a:pPr lvl="2">
              <a:defRPr lang="en-us"/>
            </a:pPr>
            <a:r>
              <a:rPr lang="fr-fr" kern="1" cap="none"/>
              <a:t>Troisième niveau</a:t>
            </a:r>
          </a:p>
          <a:p>
            <a:pPr lvl="3">
              <a:defRPr lang="en-us"/>
            </a:pPr>
            <a:r>
              <a:rPr lang="fr-fr" kern="1" cap="none"/>
              <a:t>Quatrième niveau</a:t>
            </a:r>
          </a:p>
          <a:p>
            <a:pPr lvl="4">
              <a:defRPr lang="en-us"/>
            </a:pPr>
            <a:r>
              <a:rPr lang="fr-fr" kern="1" cap="none"/>
              <a:t>Cinquième niveau</a:t>
            </a:r>
            <a:endParaRPr lang="en-us" kern="1" cap="none"/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KQTAAAPCwAAxRQ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D4FF57-19D2-8109-9C6C-EF5CB1226ABA}" type="datetime1">
              <a:rPr lang="fr-fr" cap="none"/>
              <a:t>03/04/2025</a:t>
            </a:fld>
            <a:endParaRPr lang="fr-fr" cap="none"/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eAwAAKQTAAAtGQAAxRQ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 lang="fr-fr" cap="none"/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hoAAKQTAAAPIwAAxRQ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D4C4AE-E0D2-8132-9C6C-16678A226A43}" type="slidenum">
              <a:rPr lang="fr-fr" cap="none"/>
              <a:t>‹N°›</a:t>
            </a:fld>
            <a:endParaRPr lang="fr-fr" cap="none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000">
        <p:extLst mod="1"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hf hdr="0" ft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C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kgIAAEgFAAAKIwAAGQ4AABAAAAAmAAAACAAAAIGAAAAAAAAA"/>
              </a:ext>
            </a:extLst>
          </p:cNvSpPr>
          <p:nvPr>
            <p:ph type="title"/>
          </p:nvPr>
        </p:nvSpPr>
        <p:spPr>
          <a:xfrm>
            <a:off x="417830" y="807484"/>
            <a:ext cx="5278120" cy="1347996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>
              <a:defRPr lang="en-us" sz="2831" cap="none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r>
              <a:rPr lang="fr-fr" cap="none"/>
              <a:t>Modifiez le style du titre</a:t>
            </a:r>
          </a:p>
        </p:txBody>
      </p:sp>
      <p:sp>
        <p:nvSpPr>
          <p:cNvPr id="3" name="Tex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kgIAAC4OAAAKIwAA0RIAABAAAAAmAAAACAAAAAGAAAAAAAAA"/>
              </a:ext>
            </a:extLst>
          </p:cNvSpPr>
          <p:nvPr>
            <p:ph idx="1"/>
          </p:nvPr>
        </p:nvSpPr>
        <p:spPr>
          <a:xfrm>
            <a:off x="417830" y="2168023"/>
            <a:ext cx="5278120" cy="708937"/>
          </a:xfrm>
        </p:spPr>
        <p:txBody>
          <a:bodyPr/>
          <a:lstStyle>
            <a:lvl1pPr marL="0" indent="0">
              <a:buNone/>
              <a:defRPr lang="en-us" sz="1133" cap="none">
                <a:solidFill>
                  <a:srgbClr val="8C8C8C"/>
                </a:solidFill>
              </a:defRPr>
            </a:lvl1pPr>
            <a:lvl2pPr marL="215618" indent="0">
              <a:buNone/>
              <a:defRPr lang="en-us" sz="941" cap="none">
                <a:solidFill>
                  <a:srgbClr val="8C8C8C"/>
                </a:solidFill>
              </a:defRPr>
            </a:lvl2pPr>
            <a:lvl3pPr marL="431834" indent="0">
              <a:buNone/>
              <a:defRPr lang="en-us" sz="847" cap="none">
                <a:solidFill>
                  <a:srgbClr val="8C8C8C"/>
                </a:solidFill>
              </a:defRPr>
            </a:lvl3pPr>
            <a:lvl4pPr marL="647453" indent="0">
              <a:buNone/>
              <a:defRPr lang="en-us" sz="752" cap="none">
                <a:solidFill>
                  <a:srgbClr val="8C8C8C"/>
                </a:solidFill>
              </a:defRPr>
            </a:lvl4pPr>
            <a:lvl5pPr marL="863668" indent="0">
              <a:buNone/>
              <a:defRPr lang="en-us" sz="752" cap="none">
                <a:solidFill>
                  <a:srgbClr val="8C8C8C"/>
                </a:solidFill>
              </a:defRPr>
            </a:lvl5pPr>
            <a:lvl6pPr marL="1079287" indent="0">
              <a:buNone/>
              <a:defRPr lang="en-us" sz="752" cap="none">
                <a:solidFill>
                  <a:srgbClr val="8C8C8C"/>
                </a:solidFill>
              </a:defRPr>
            </a:lvl6pPr>
            <a:lvl7pPr marL="1295502" indent="0">
              <a:buNone/>
              <a:defRPr lang="en-us" sz="752" cap="none">
                <a:solidFill>
                  <a:srgbClr val="8C8C8C"/>
                </a:solidFill>
              </a:defRPr>
            </a:lvl7pPr>
            <a:lvl8pPr marL="1511121" indent="0">
              <a:buNone/>
              <a:defRPr lang="en-us" sz="752" cap="none">
                <a:solidFill>
                  <a:srgbClr val="8C8C8C"/>
                </a:solidFill>
              </a:defRPr>
            </a:lvl8pPr>
            <a:lvl9pPr marL="1727337" indent="0">
              <a:buNone/>
              <a:defRPr lang="en-us" sz="752" cap="none">
                <a:solidFill>
                  <a:srgbClr val="8C8C8C"/>
                </a:solidFill>
              </a:defRPr>
            </a:lvl9pPr>
          </a:lstStyle>
          <a:p>
            <a:pPr>
              <a:defRPr lang="en-us"/>
            </a:pPr>
            <a:r>
              <a:rPr lang="fr-fr" cap="none"/>
              <a:t>Modifier les styles du texte du masque</a:t>
            </a:r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KQTAAAPCwAAxRQ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D4E75C-12D2-8111-9C6C-E444A9226AB1}" type="datetime1">
              <a:rPr lang="fr-fr" cap="none"/>
              <a:t>03/04/2025</a:t>
            </a:fld>
            <a:endParaRPr lang="fr-fr" cap="none"/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0AXg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eAwAAKQTAAAtGQAAxRQ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 lang="fr-fr" cap="none"/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hoAAKQTAAAPIwAAxRQ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D4DDD4-9AD2-812B-9C6C-6C7E93226A39}" type="slidenum">
              <a:rPr lang="fr-fr" cap="none"/>
              <a:t>‹N°›</a:t>
            </a:fld>
            <a:endParaRPr lang="fr-fr" cap="none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000">
        <p:extLst mod="1"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hf hdr="0" ft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CEBAAAPIwAAOQU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r>
              <a:rPr lang="fr-fr" cap="none"/>
              <a:t>Modifiez le style du titre</a:t>
            </a:r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IAAA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KQFAACXEgAAFhMAABAAAAAmAAAACAAAAAEAAAAAAAAA"/>
              </a:ext>
            </a:extLst>
          </p:cNvSpPr>
          <p:nvPr>
            <p:ph idx="1"/>
          </p:nvPr>
        </p:nvSpPr>
        <p:spPr>
          <a:xfrm>
            <a:off x="421005" y="862431"/>
            <a:ext cx="2600960" cy="2055739"/>
          </a:xfrm>
        </p:spPr>
        <p:txBody>
          <a:bodyPr/>
          <a:lstStyle/>
          <a:p>
            <a:pPr>
              <a:defRPr lang="en-us"/>
            </a:pPr>
            <a:r>
              <a:rPr lang="fr-fr" cap="none"/>
              <a:t>Modifier les styles du texte du masque</a:t>
            </a:r>
          </a:p>
          <a:p>
            <a:pPr lvl="1">
              <a:defRPr lang="en-us"/>
            </a:pPr>
            <a:r>
              <a:rPr lang="fr-fr" cap="none"/>
              <a:t>Deuxième niveau</a:t>
            </a:r>
          </a:p>
          <a:p>
            <a:pPr lvl="2">
              <a:defRPr lang="en-us"/>
            </a:pPr>
            <a:r>
              <a:rPr lang="fr-fr" kern="1" cap="none"/>
              <a:t>Troisième niveau</a:t>
            </a:r>
          </a:p>
          <a:p>
            <a:pPr lvl="3">
              <a:defRPr lang="en-us"/>
            </a:pPr>
            <a:r>
              <a:rPr lang="fr-fr" kern="1" cap="none"/>
              <a:t>Quatrième niveau</a:t>
            </a:r>
          </a:p>
          <a:p>
            <a:pPr lvl="4">
              <a:defRPr lang="en-us"/>
            </a:pPr>
            <a:r>
              <a:rPr lang="fr-fr" kern="1" cap="none"/>
              <a:t>Cinquième niveau</a:t>
            </a:r>
            <a:endParaRPr lang="en-us" kern="1" cap="none"/>
          </a:p>
        </p:txBody>
      </p:sp>
      <p:sp>
        <p:nvSpPr>
          <p:cNvPr id="4" name="Content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DxMAAKQFAAAPIwAAFhMAABAAAAAmAAAACAAAAAEAAAAAAAAA"/>
              </a:ext>
            </a:extLst>
          </p:cNvSpPr>
          <p:nvPr>
            <p:ph idx="2"/>
          </p:nvPr>
        </p:nvSpPr>
        <p:spPr>
          <a:xfrm>
            <a:off x="3098165" y="862431"/>
            <a:ext cx="2600960" cy="2055739"/>
          </a:xfrm>
        </p:spPr>
        <p:txBody>
          <a:bodyPr/>
          <a:lstStyle/>
          <a:p>
            <a:pPr>
              <a:defRPr lang="en-us"/>
            </a:pPr>
            <a:r>
              <a:rPr lang="fr-fr" cap="none"/>
              <a:t>Modifier les styles du texte du masque</a:t>
            </a:r>
          </a:p>
          <a:p>
            <a:pPr lvl="1">
              <a:defRPr lang="en-us"/>
            </a:pPr>
            <a:r>
              <a:rPr lang="fr-fr" cap="none"/>
              <a:t>Deuxième niveau</a:t>
            </a:r>
          </a:p>
          <a:p>
            <a:pPr lvl="2">
              <a:defRPr lang="en-us"/>
            </a:pPr>
            <a:r>
              <a:rPr lang="fr-fr" kern="1" cap="none"/>
              <a:t>Troisième niveau</a:t>
            </a:r>
          </a:p>
          <a:p>
            <a:pPr lvl="3">
              <a:defRPr lang="en-us"/>
            </a:pPr>
            <a:r>
              <a:rPr lang="fr-fr" kern="1" cap="none"/>
              <a:t>Quatrième niveau</a:t>
            </a:r>
          </a:p>
          <a:p>
            <a:pPr lvl="4">
              <a:defRPr lang="en-us"/>
            </a:pPr>
            <a:r>
              <a:rPr lang="fr-fr" kern="1" cap="none"/>
              <a:t>Cinquième niveau</a:t>
            </a:r>
            <a:endParaRPr lang="en-us" kern="1" cap="none"/>
          </a:p>
        </p:txBody>
      </p:sp>
      <p:sp>
        <p:nvSpPr>
          <p:cNvPr id="5" name="Date Placeholder 4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KAyOw4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KQTAAAPCwAAxRQ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D4D3B4-FAD2-8125-9C6C-0C709D226A59}" type="datetime1">
              <a:rPr lang="fr-fr" cap="none"/>
              <a:t>03/04/2025</a:t>
            </a:fld>
            <a:endParaRPr lang="fr-fr" cap="none"/>
          </a:p>
        </p:txBody>
      </p:sp>
      <p:sp>
        <p:nvSpPr>
          <p:cNvPr id="6" name="Footer Placeholder 5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yNcw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eAwAAKQTAAAtGQAAxRQ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 lang="fr-fr" cap="none"/>
          </a:p>
        </p:txBody>
      </p:sp>
      <p:sp>
        <p:nvSpPr>
          <p:cNvPr id="7" name="Slide Number Placeholder 6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Jh3cw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hoAAKQTAAAPIwAAxRQ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D4AA6B-25D2-815C-9C6C-D309E4226A86}" type="slidenum">
              <a:rPr lang="fr-fr" cap="none"/>
              <a:t>‹N°›</a:t>
            </a:fld>
            <a:endParaRPr lang="fr-fr" cap="none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000">
        <p:extLst mod="1"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hf hdr="0" ft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E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mAIAACEBAAAQIwAAOQUAABAAAAAmAAAACAAAAAEAAAAAAAAA"/>
              </a:ext>
            </a:extLst>
          </p:cNvSpPr>
          <p:nvPr>
            <p:ph type="title"/>
          </p:nvPr>
        </p:nvSpPr>
        <p:spPr>
          <a:xfrm>
            <a:off x="421640" y="172606"/>
            <a:ext cx="5278120" cy="625919"/>
          </a:xfrm>
        </p:spPr>
        <p:txBody>
          <a:bodyPr/>
          <a:lstStyle/>
          <a:p>
            <a:pPr>
              <a:defRPr lang="en-us"/>
            </a:pPr>
            <a:r>
              <a:rPr lang="fr-fr" cap="none"/>
              <a:t>Modifiez le style du titre</a:t>
            </a:r>
          </a:p>
        </p:txBody>
      </p:sp>
      <p:sp>
        <p:nvSpPr>
          <p:cNvPr id="3" name="Tex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C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Skcw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mAIAADIFAACFEgAAvgcAABAAAAAmAAAACAAAAIGAAAAAAAAA"/>
              </a:ext>
            </a:extLst>
          </p:cNvSpPr>
          <p:nvPr>
            <p:ph idx="1"/>
          </p:nvPr>
        </p:nvSpPr>
        <p:spPr>
          <a:xfrm>
            <a:off x="421641" y="794344"/>
            <a:ext cx="2588895" cy="389408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marL="0" indent="0">
              <a:buNone/>
              <a:defRPr lang="en-us" sz="1133" b="1" cap="none"/>
            </a:lvl1pPr>
            <a:lvl2pPr marL="215618" indent="0">
              <a:buNone/>
              <a:defRPr lang="en-us" sz="941" b="1" cap="none"/>
            </a:lvl2pPr>
            <a:lvl3pPr marL="431834" indent="0">
              <a:buNone/>
              <a:defRPr lang="en-us" sz="847" b="1" cap="none"/>
            </a:lvl3pPr>
            <a:lvl4pPr marL="647453" indent="0">
              <a:buNone/>
              <a:defRPr lang="en-us" sz="752" b="1" cap="none"/>
            </a:lvl4pPr>
            <a:lvl5pPr marL="863668" indent="0">
              <a:buNone/>
              <a:defRPr lang="en-us" sz="752" b="1" cap="none"/>
            </a:lvl5pPr>
            <a:lvl6pPr marL="1079287" indent="0">
              <a:buNone/>
              <a:defRPr lang="en-us" sz="752" b="1" cap="none"/>
            </a:lvl6pPr>
            <a:lvl7pPr marL="1295502" indent="0">
              <a:buNone/>
              <a:defRPr lang="en-us" sz="752" b="1" cap="none"/>
            </a:lvl7pPr>
            <a:lvl8pPr marL="1511121" indent="0">
              <a:buNone/>
              <a:defRPr lang="en-us" sz="752" b="1" cap="none"/>
            </a:lvl8pPr>
            <a:lvl9pPr marL="1727337" indent="0">
              <a:buNone/>
              <a:defRPr lang="en-us" sz="752" b="1" cap="none"/>
            </a:lvl9pPr>
          </a:lstStyle>
          <a:p>
            <a:pPr>
              <a:defRPr lang="en-us"/>
            </a:pPr>
            <a:r>
              <a:rPr lang="fr-fr" cap="none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mAIAAL4HAACFEgAAIBMAABAAAAAmAAAACAAAAAEAAAAAAAAA"/>
              </a:ext>
            </a:extLst>
          </p:cNvSpPr>
          <p:nvPr>
            <p:ph idx="2"/>
          </p:nvPr>
        </p:nvSpPr>
        <p:spPr>
          <a:xfrm>
            <a:off x="421641" y="1183752"/>
            <a:ext cx="2588895" cy="1740390"/>
          </a:xfrm>
        </p:spPr>
        <p:txBody>
          <a:bodyPr/>
          <a:lstStyle/>
          <a:p>
            <a:pPr>
              <a:defRPr lang="en-us"/>
            </a:pPr>
            <a:r>
              <a:rPr lang="fr-fr" cap="none"/>
              <a:t>Modifier les styles du texte du masque</a:t>
            </a:r>
          </a:p>
          <a:p>
            <a:pPr lvl="1">
              <a:defRPr lang="en-us"/>
            </a:pPr>
            <a:r>
              <a:rPr lang="fr-fr" cap="none"/>
              <a:t>Deuxième niveau</a:t>
            </a:r>
          </a:p>
          <a:p>
            <a:pPr lvl="2">
              <a:defRPr lang="en-us"/>
            </a:pPr>
            <a:r>
              <a:rPr lang="fr-fr" kern="1" cap="none"/>
              <a:t>Troisième niveau</a:t>
            </a:r>
          </a:p>
          <a:p>
            <a:pPr lvl="3">
              <a:defRPr lang="en-us"/>
            </a:pPr>
            <a:r>
              <a:rPr lang="fr-fr" kern="1" cap="none"/>
              <a:t>Quatrième niveau</a:t>
            </a:r>
          </a:p>
          <a:p>
            <a:pPr lvl="4">
              <a:defRPr lang="en-us"/>
            </a:pPr>
            <a:r>
              <a:rPr lang="fr-fr" kern="1" cap="none"/>
              <a:t>Cinquième niveau</a:t>
            </a:r>
            <a:endParaRPr lang="en-us" kern="1" cap="none"/>
          </a:p>
        </p:txBody>
      </p:sp>
      <p:sp>
        <p:nvSpPr>
          <p:cNvPr id="5" name="Text Placeholder 4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C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B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DxMAADIFAAAQIwAAvgcAABAAAAAmAAAACAAAAIGAAAAAAAAA"/>
              </a:ext>
            </a:extLst>
          </p:cNvSpPr>
          <p:nvPr>
            <p:ph idx="3"/>
          </p:nvPr>
        </p:nvSpPr>
        <p:spPr>
          <a:xfrm>
            <a:off x="3098166" y="794344"/>
            <a:ext cx="2601595" cy="389408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marL="0" indent="0">
              <a:buNone/>
              <a:defRPr lang="en-us" sz="1133" b="1" cap="none"/>
            </a:lvl1pPr>
            <a:lvl2pPr marL="215618" indent="0">
              <a:buNone/>
              <a:defRPr lang="en-us" sz="941" b="1" cap="none"/>
            </a:lvl2pPr>
            <a:lvl3pPr marL="431834" indent="0">
              <a:buNone/>
              <a:defRPr lang="en-us" sz="847" b="1" cap="none"/>
            </a:lvl3pPr>
            <a:lvl4pPr marL="647453" indent="0">
              <a:buNone/>
              <a:defRPr lang="en-us" sz="752" b="1" cap="none"/>
            </a:lvl4pPr>
            <a:lvl5pPr marL="863668" indent="0">
              <a:buNone/>
              <a:defRPr lang="en-us" sz="752" b="1" cap="none"/>
            </a:lvl5pPr>
            <a:lvl6pPr marL="1079287" indent="0">
              <a:buNone/>
              <a:defRPr lang="en-us" sz="752" b="1" cap="none"/>
            </a:lvl6pPr>
            <a:lvl7pPr marL="1295502" indent="0">
              <a:buNone/>
              <a:defRPr lang="en-us" sz="752" b="1" cap="none"/>
            </a:lvl7pPr>
            <a:lvl8pPr marL="1511121" indent="0">
              <a:buNone/>
              <a:defRPr lang="en-us" sz="752" b="1" cap="none"/>
            </a:lvl8pPr>
            <a:lvl9pPr marL="1727337" indent="0">
              <a:buNone/>
              <a:defRPr lang="en-us" sz="752" b="1" cap="none"/>
            </a:lvl9pPr>
          </a:lstStyle>
          <a:p>
            <a:pPr>
              <a:defRPr lang="en-us"/>
            </a:pPr>
            <a:r>
              <a:rPr lang="fr-fr" cap="none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Skcw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DxMAAL4HAAAQIwAAIBMAABAAAAAmAAAACAAAAAEAAAAAAAAA"/>
              </a:ext>
            </a:extLst>
          </p:cNvSpPr>
          <p:nvPr>
            <p:ph idx="4"/>
          </p:nvPr>
        </p:nvSpPr>
        <p:spPr>
          <a:xfrm>
            <a:off x="3098166" y="1183752"/>
            <a:ext cx="2601595" cy="1740390"/>
          </a:xfrm>
        </p:spPr>
        <p:txBody>
          <a:bodyPr/>
          <a:lstStyle/>
          <a:p>
            <a:pPr>
              <a:defRPr lang="en-us"/>
            </a:pPr>
            <a:r>
              <a:rPr lang="fr-fr" cap="none"/>
              <a:t>Modifier les styles du texte du masque</a:t>
            </a:r>
          </a:p>
          <a:p>
            <a:pPr lvl="1">
              <a:defRPr lang="en-us"/>
            </a:pPr>
            <a:r>
              <a:rPr lang="fr-fr" cap="none"/>
              <a:t>Deuxième niveau</a:t>
            </a:r>
          </a:p>
          <a:p>
            <a:pPr lvl="2">
              <a:defRPr lang="en-us"/>
            </a:pPr>
            <a:r>
              <a:rPr lang="fr-fr" kern="1" cap="none"/>
              <a:t>Troisième niveau</a:t>
            </a:r>
          </a:p>
          <a:p>
            <a:pPr lvl="3">
              <a:defRPr lang="en-us"/>
            </a:pPr>
            <a:r>
              <a:rPr lang="fr-fr" kern="1" cap="none"/>
              <a:t>Quatrième niveau</a:t>
            </a:r>
          </a:p>
          <a:p>
            <a:pPr lvl="4">
              <a:defRPr lang="en-us"/>
            </a:pPr>
            <a:r>
              <a:rPr lang="fr-fr" kern="1" cap="none"/>
              <a:t>Cinquième niveau</a:t>
            </a:r>
            <a:endParaRPr lang="en-us" kern="1" cap="none"/>
          </a:p>
        </p:txBody>
      </p:sp>
      <p:sp>
        <p:nvSpPr>
          <p:cNvPr id="7" name="Date Placeholder 6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C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KQTAAAPCwAAxRQ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D4F3F8-B6D2-8105-9C6C-4050BD226A15}" type="datetime1">
              <a:rPr lang="fr-fr" cap="none"/>
              <a:t>03/04/2025</a:t>
            </a:fld>
            <a:endParaRPr lang="fr-fr" cap="none"/>
          </a:p>
        </p:txBody>
      </p:sp>
      <p:sp>
        <p:nvSpPr>
          <p:cNvPr id="8" name="Footer Placeholder 7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LajN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eAwAAKQTAAAtGQAAxRQ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 lang="fr-fr" cap="none"/>
          </a:p>
        </p:txBody>
      </p:sp>
      <p:sp>
        <p:nvSpPr>
          <p:cNvPr id="9" name="Slide Number Placeholder 8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hA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hoAAKQTAAAPIwAAxRQ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D4C5DF-91D2-8133-9C6C-67668B226A32}" type="slidenum">
              <a:rPr lang="fr-fr" cap="none"/>
              <a:t>‹N°›</a:t>
            </a:fld>
            <a:endParaRPr lang="fr-fr" cap="none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000">
        <p:extLst mod="1"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hf hdr="0" ft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CEBAAAPIwAAOQU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r>
              <a:rPr lang="fr-fr" cap="none"/>
              <a:t>Modifiez le style du titre</a:t>
            </a:r>
          </a:p>
        </p:txBody>
      </p:sp>
      <p:sp>
        <p:nvSpPr>
          <p:cNvPr id="3" name="Date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JgG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KQTAAAPCwAAxRQ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D4CEAF-E1D2-8138-9C6C-176D80226A42}" type="datetime1">
              <a:rPr lang="fr-fr" cap="none"/>
              <a:t>03/04/2025</a:t>
            </a:fld>
            <a:endParaRPr lang="fr-fr" cap="none"/>
          </a:p>
        </p:txBody>
      </p:sp>
      <p:sp>
        <p:nvSpPr>
          <p:cNvPr id="4" name="Footer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Ktqbgo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eAwAAKQTAAAtGQAAxRQ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 lang="fr-fr" cap="none"/>
          </a:p>
        </p:txBody>
      </p:sp>
      <p:sp>
        <p:nvSpPr>
          <p:cNvPr id="5" name="Slide Number Placeholder 4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GV0AAY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hoAAKQTAAAPIwAAxRQ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D4F941-0FD2-810F-9C6C-F95AB7226AAC}" type="slidenum">
              <a:rPr lang="fr-fr" cap="none"/>
              <a:t>‹N°›</a:t>
            </a:fld>
            <a:endParaRPr lang="fr-fr" cap="none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000">
        <p:extLst mod="1"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hf hdr="0" ftr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JTywnU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KQTAAAPCwAAxRQ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D49784-CAD2-8161-9C6C-3C34D9226A69}" type="datetime1">
              <a:rPr lang="fr-fr" cap="none"/>
              <a:t>03/04/2025</a:t>
            </a:fld>
            <a:endParaRPr lang="fr-fr" cap="none"/>
          </a:p>
        </p:txBody>
      </p:sp>
      <p:sp>
        <p:nvSpPr>
          <p:cNvPr id="3" name="Footer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EQnawo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eAwAAKQTAAAtGQAAxRQ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 lang="fr-fr" cap="none"/>
          </a:p>
        </p:txBody>
      </p:sp>
      <p:sp>
        <p:nvSpPr>
          <p:cNvPr id="4" name="Slide Number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hoAAKQTAAAPIwAAxRQ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D4E579-37D2-8113-9C6C-C146AB226A94}" type="slidenum">
              <a:rPr lang="fr-fr" cap="none"/>
              <a:t>‹N°›</a:t>
            </a:fld>
            <a:endParaRPr lang="fr-fr" cap="none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000">
        <p:extLst mod="1"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hf hdr="0" ft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C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jYAAk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mAIAAGoBAAC8DgAAWwYAABAAAAAmAAAACAAAAIGAAAAAAAAA"/>
              </a:ext>
            </a:extLst>
          </p:cNvSpPr>
          <p:nvPr>
            <p:ph type="title"/>
          </p:nvPr>
        </p:nvSpPr>
        <p:spPr>
          <a:xfrm>
            <a:off x="421640" y="216205"/>
            <a:ext cx="1973580" cy="755523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>
              <a:defRPr lang="en-us" sz="1510" cap="none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r>
              <a:rPr lang="fr-fr" cap="none"/>
              <a:t>Modifiez le style du titre</a:t>
            </a:r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E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ARAAAA0DAAAQIwAAHBIAABAAAAAmAAAACAAAAAGAAAAAAAAA"/>
              </a:ext>
            </a:extLst>
          </p:cNvSpPr>
          <p:nvPr>
            <p:ph idx="1"/>
          </p:nvPr>
        </p:nvSpPr>
        <p:spPr>
          <a:xfrm>
            <a:off x="2601596" y="466453"/>
            <a:ext cx="3098165" cy="2302404"/>
          </a:xfrm>
        </p:spPr>
        <p:txBody>
          <a:bodyPr/>
          <a:lstStyle>
            <a:lvl1pPr>
              <a:defRPr lang="en-us" sz="1510" cap="none"/>
            </a:lvl1pPr>
            <a:lvl2pPr>
              <a:defRPr lang="en-us" sz="1322" cap="none"/>
            </a:lvl2pPr>
            <a:lvl3pPr>
              <a:defRPr lang="en-us" sz="1133" cap="none"/>
            </a:lvl3pPr>
            <a:lvl4pPr>
              <a:defRPr lang="en-us" sz="941" cap="none"/>
            </a:lvl4pPr>
            <a:lvl5pPr>
              <a:defRPr lang="en-us" sz="941" cap="none"/>
            </a:lvl5pPr>
            <a:lvl6pPr>
              <a:defRPr lang="en-us" sz="941" cap="none"/>
            </a:lvl6pPr>
            <a:lvl7pPr>
              <a:defRPr lang="en-us" sz="941" cap="none"/>
            </a:lvl7pPr>
            <a:lvl8pPr>
              <a:defRPr lang="en-us" sz="941" cap="none"/>
            </a:lvl8pPr>
            <a:lvl9pPr>
              <a:defRPr lang="en-us" sz="941" cap="none"/>
            </a:lvl9pPr>
          </a:lstStyle>
          <a:p>
            <a:pPr>
              <a:defRPr lang="en-us"/>
            </a:pPr>
            <a:r>
              <a:rPr lang="fr-fr" cap="none"/>
              <a:t>Modifier les styles du texte du masque</a:t>
            </a:r>
          </a:p>
          <a:p>
            <a:pPr lvl="1">
              <a:defRPr lang="en-us"/>
            </a:pPr>
            <a:r>
              <a:rPr lang="fr-fr" cap="none"/>
              <a:t>Deuxième niveau</a:t>
            </a:r>
          </a:p>
          <a:p>
            <a:pPr lvl="2">
              <a:defRPr lang="en-us"/>
            </a:pPr>
            <a:r>
              <a:rPr lang="fr-fr" cap="none"/>
              <a:t>Troisième niveau</a:t>
            </a:r>
          </a:p>
          <a:p>
            <a:pPr lvl="3">
              <a:defRPr lang="en-us"/>
            </a:pPr>
            <a:r>
              <a:rPr lang="fr-fr" cap="none"/>
              <a:t>Quatrième niveau</a:t>
            </a:r>
          </a:p>
          <a:p>
            <a:pPr lvl="4">
              <a:defRPr lang="en-us"/>
            </a:pPr>
            <a:r>
              <a:rPr lang="fr-fr" cap="none"/>
              <a:t>Cinquième niveau</a:t>
            </a:r>
          </a:p>
        </p:txBody>
      </p:sp>
      <p:sp>
        <p:nvSpPr>
          <p:cNvPr id="4" name="Text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mAIAAFwGAAC8DgAAIxIAABAAAAAmAAAACAAAAAGAAAAAAAAA"/>
              </a:ext>
            </a:extLst>
          </p:cNvSpPr>
          <p:nvPr>
            <p:ph idx="2"/>
          </p:nvPr>
        </p:nvSpPr>
        <p:spPr>
          <a:xfrm>
            <a:off x="421640" y="972325"/>
            <a:ext cx="1973580" cy="1800713"/>
          </a:xfrm>
        </p:spPr>
        <p:txBody>
          <a:bodyPr/>
          <a:lstStyle>
            <a:lvl1pPr marL="0" indent="0">
              <a:buNone/>
              <a:defRPr lang="en-us" sz="752" cap="none"/>
            </a:lvl1pPr>
            <a:lvl2pPr marL="215618" indent="0">
              <a:buNone/>
              <a:defRPr lang="en-us" sz="658" cap="none"/>
            </a:lvl2pPr>
            <a:lvl3pPr marL="431834" indent="0">
              <a:buNone/>
              <a:defRPr lang="en-us" sz="564" cap="none"/>
            </a:lvl3pPr>
            <a:lvl4pPr marL="647453" indent="0">
              <a:buNone/>
              <a:defRPr lang="en-us" sz="470" cap="none"/>
            </a:lvl4pPr>
            <a:lvl5pPr marL="863668" indent="0">
              <a:buNone/>
              <a:defRPr lang="en-us" sz="470" cap="none"/>
            </a:lvl5pPr>
            <a:lvl6pPr marL="1079287" indent="0">
              <a:buNone/>
              <a:defRPr lang="en-us" sz="470" cap="none"/>
            </a:lvl6pPr>
            <a:lvl7pPr marL="1295502" indent="0">
              <a:buNone/>
              <a:defRPr lang="en-us" sz="470" cap="none"/>
            </a:lvl7pPr>
            <a:lvl8pPr marL="1511121" indent="0">
              <a:buNone/>
              <a:defRPr lang="en-us" sz="470" cap="none"/>
            </a:lvl8pPr>
            <a:lvl9pPr marL="1727337" indent="0">
              <a:buNone/>
              <a:defRPr lang="en-us" sz="470" cap="none"/>
            </a:lvl9pPr>
          </a:lstStyle>
          <a:p>
            <a:pPr>
              <a:defRPr lang="en-us"/>
            </a:pPr>
            <a:r>
              <a:rPr lang="fr-fr" cap="none"/>
              <a:t>Modifier les styles du texte du masque</a:t>
            </a:r>
          </a:p>
        </p:txBody>
      </p:sp>
      <p:sp>
        <p:nvSpPr>
          <p:cNvPr id="5" name="Date Placeholder 4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N4jigU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KQTAAAPCwAAxRQ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D4B050-1ED2-8146-9C6C-E813FE226ABD}" type="datetime1">
              <a:rPr lang="fr-fr" cap="none"/>
              <a:t>03/04/2025</a:t>
            </a:fld>
            <a:endParaRPr lang="fr-fr" cap="none"/>
          </a:p>
        </p:txBody>
      </p:sp>
      <p:sp>
        <p:nvSpPr>
          <p:cNvPr id="6" name="Footer Placeholder 5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IRwcw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eAwAAKQTAAAtGQAAxRQ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 lang="fr-fr" cap="none"/>
          </a:p>
        </p:txBody>
      </p:sp>
      <p:sp>
        <p:nvSpPr>
          <p:cNvPr id="7" name="Slide Number Placeholder 6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9yZWw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hoAAKQTAAAPIwAAxRQ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D4BDFF-B1D2-814B-9C6C-471EF3226A12}" type="slidenum">
              <a:rPr lang="fr-fr" cap="none"/>
              <a:t>‹N°›</a:t>
            </a:fld>
            <a:endParaRPr lang="fr-fr" cap="none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000">
        <p:extLst mod="1"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hf hdr="0" ftr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C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YJ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mAIAAGoBAAC8DgAAWwYAABAAAAAmAAAACAAAAIGAAAAAAAAA"/>
              </a:ext>
            </a:extLst>
          </p:cNvSpPr>
          <p:nvPr>
            <p:ph type="title"/>
          </p:nvPr>
        </p:nvSpPr>
        <p:spPr>
          <a:xfrm>
            <a:off x="421640" y="216205"/>
            <a:ext cx="1973580" cy="755523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>
              <a:defRPr lang="en-us" sz="1510" cap="none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r>
              <a:rPr lang="fr-fr" cap="none"/>
              <a:t>Modifiez le style du titre</a:t>
            </a:r>
          </a:p>
        </p:txBody>
      </p:sp>
      <p:sp>
        <p:nvSpPr>
          <p:cNvPr id="3" name="Picture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C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ARAAAA0DAAAQIwAAHBIAABAAAAAmAAAACAAAAAGAAAAAAAAA"/>
              </a:ext>
            </a:extLst>
          </p:cNvSpPr>
          <p:nvPr>
            <p:ph type="pic" idx="1"/>
          </p:nvPr>
        </p:nvSpPr>
        <p:spPr>
          <a:xfrm>
            <a:off x="2601596" y="466453"/>
            <a:ext cx="3098165" cy="2302404"/>
          </a:xfrm>
        </p:spPr>
        <p:txBody>
          <a:bodyPr/>
          <a:lstStyle>
            <a:lvl1pPr marL="0" indent="0">
              <a:buNone/>
              <a:defRPr lang="en-us" sz="1510" cap="none"/>
            </a:lvl1pPr>
            <a:lvl2pPr marL="215618" indent="0">
              <a:buNone/>
              <a:defRPr lang="en-us" sz="1322" cap="none"/>
            </a:lvl2pPr>
            <a:lvl3pPr marL="431834" indent="0">
              <a:buNone/>
              <a:defRPr lang="en-us" sz="1133" cap="none"/>
            </a:lvl3pPr>
            <a:lvl4pPr marL="647453" indent="0">
              <a:buNone/>
              <a:defRPr lang="en-us" sz="941" cap="none"/>
            </a:lvl4pPr>
            <a:lvl5pPr marL="863668" indent="0">
              <a:buNone/>
              <a:defRPr lang="en-us" sz="941" cap="none"/>
            </a:lvl5pPr>
            <a:lvl6pPr marL="1079287" indent="0">
              <a:buNone/>
              <a:defRPr lang="en-us" sz="941" cap="none"/>
            </a:lvl6pPr>
            <a:lvl7pPr marL="1295502" indent="0">
              <a:buNone/>
              <a:defRPr lang="en-us" sz="941" cap="none"/>
            </a:lvl7pPr>
            <a:lvl8pPr marL="1511121" indent="0">
              <a:buNone/>
              <a:defRPr lang="en-us" sz="941" cap="none"/>
            </a:lvl8pPr>
            <a:lvl9pPr marL="1727337" indent="0">
              <a:buNone/>
              <a:defRPr lang="en-us" sz="941" cap="none"/>
            </a:lvl9pPr>
          </a:lstStyle>
          <a:p>
            <a:pPr>
              <a:defRPr lang="en-us"/>
            </a:pPr>
            <a:r>
              <a:rPr lang="fr-fr" cap="none"/>
              <a:t>Cliquez sur l'icône pour ajouter une image</a:t>
            </a:r>
          </a:p>
        </p:txBody>
      </p:sp>
      <p:sp>
        <p:nvSpPr>
          <p:cNvPr id="4" name="Text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GB6wc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mAIAAFwGAAC8DgAAIxIAABAAAAAmAAAACAAAAAGAAAAAAAAA"/>
              </a:ext>
            </a:extLst>
          </p:cNvSpPr>
          <p:nvPr>
            <p:ph idx="2"/>
          </p:nvPr>
        </p:nvSpPr>
        <p:spPr>
          <a:xfrm>
            <a:off x="421640" y="972325"/>
            <a:ext cx="1973580" cy="1800713"/>
          </a:xfrm>
        </p:spPr>
        <p:txBody>
          <a:bodyPr/>
          <a:lstStyle>
            <a:lvl1pPr marL="0" indent="0">
              <a:buNone/>
              <a:defRPr lang="en-us" sz="752" cap="none"/>
            </a:lvl1pPr>
            <a:lvl2pPr marL="215618" indent="0">
              <a:buNone/>
              <a:defRPr lang="en-us" sz="658" cap="none"/>
            </a:lvl2pPr>
            <a:lvl3pPr marL="431834" indent="0">
              <a:buNone/>
              <a:defRPr lang="en-us" sz="564" cap="none"/>
            </a:lvl3pPr>
            <a:lvl4pPr marL="647453" indent="0">
              <a:buNone/>
              <a:defRPr lang="en-us" sz="470" cap="none"/>
            </a:lvl4pPr>
            <a:lvl5pPr marL="863668" indent="0">
              <a:buNone/>
              <a:defRPr lang="en-us" sz="470" cap="none"/>
            </a:lvl5pPr>
            <a:lvl6pPr marL="1079287" indent="0">
              <a:buNone/>
              <a:defRPr lang="en-us" sz="470" cap="none"/>
            </a:lvl6pPr>
            <a:lvl7pPr marL="1295502" indent="0">
              <a:buNone/>
              <a:defRPr lang="en-us" sz="470" cap="none"/>
            </a:lvl7pPr>
            <a:lvl8pPr marL="1511121" indent="0">
              <a:buNone/>
              <a:defRPr lang="en-us" sz="470" cap="none"/>
            </a:lvl8pPr>
            <a:lvl9pPr marL="1727337" indent="0">
              <a:buNone/>
              <a:defRPr lang="en-us" sz="470" cap="none"/>
            </a:lvl9pPr>
          </a:lstStyle>
          <a:p>
            <a:pPr>
              <a:defRPr lang="en-us"/>
            </a:pPr>
            <a:r>
              <a:rPr lang="fr-fr" cap="none"/>
              <a:t>Modifier les styles du texte du masque</a:t>
            </a:r>
          </a:p>
        </p:txBody>
      </p:sp>
      <p:sp>
        <p:nvSpPr>
          <p:cNvPr id="5" name="Date Placeholder 4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BxhUYg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KQTAAAPCwAAxRQ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D4B2DE-90D2-8144-9C6C-6611FC226A33}" type="datetime1">
              <a:rPr lang="fr-fr" cap="none"/>
              <a:t>03/04/2025</a:t>
            </a:fld>
            <a:endParaRPr lang="fr-fr" cap="none"/>
          </a:p>
        </p:txBody>
      </p:sp>
      <p:sp>
        <p:nvSpPr>
          <p:cNvPr id="6" name="Footer Placeholder 5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HB5cmk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eAwAAKQTAAAtGQAAxRQ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 lang="fr-fr" cap="none"/>
          </a:p>
        </p:txBody>
      </p:sp>
      <p:sp>
        <p:nvSpPr>
          <p:cNvPr id="7" name="Slide Number Placeholder 6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DVnoYk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hoAAKQTAAAPIwAAxRQ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D4B92D-63D2-814F-9C6C-951AF7226AC0}" type="slidenum">
              <a:rPr lang="fr-fr" cap="none"/>
              <a:t>‹N°›</a:t>
            </a:fld>
            <a:endParaRPr lang="fr-fr" cap="none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000">
        <p:extLst mod="1"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hf hdr="0" ftr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CEtLL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CEBAAAPIwAAOQU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r>
              <a:rPr lang="fr-fr" cap="none"/>
              <a:t>Modifiez le style du titre</a:t>
            </a:r>
          </a:p>
        </p:txBody>
      </p:sp>
      <p:sp>
        <p:nvSpPr>
          <p:cNvPr id="3" name="Vertical Tex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AAAAAAQ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EFGfZo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KQFAAAPIwAAFhMAABAAAAAmAAAACAAAAAIAAAAAAAAA"/>
              </a:ext>
            </a:extLst>
          </p:cNvSpPr>
          <p:nvPr>
            <p:ph idx="1"/>
          </p:nvPr>
        </p:nvSpPr>
        <p:spPr/>
        <p:txBody>
          <a:bodyPr vert="vert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fr-fr" cap="none"/>
              <a:t>Modifier les styles du texte du masque</a:t>
            </a:r>
          </a:p>
          <a:p>
            <a:pPr lvl="1">
              <a:defRPr lang="en-us"/>
            </a:pPr>
            <a:r>
              <a:rPr lang="fr-fr" cap="none"/>
              <a:t>Deuxième niveau</a:t>
            </a:r>
          </a:p>
          <a:p>
            <a:pPr lvl="2">
              <a:defRPr lang="en-us"/>
            </a:pPr>
            <a:r>
              <a:rPr lang="fr-fr" kern="1" cap="none"/>
              <a:t>Troisième niveau</a:t>
            </a:r>
          </a:p>
          <a:p>
            <a:pPr lvl="3">
              <a:defRPr lang="en-us"/>
            </a:pPr>
            <a:r>
              <a:rPr lang="fr-fr" kern="1" cap="none"/>
              <a:t>Quatrième niveau</a:t>
            </a:r>
          </a:p>
          <a:p>
            <a:pPr lvl="4">
              <a:defRPr lang="en-us"/>
            </a:pPr>
            <a:r>
              <a:rPr lang="fr-fr" kern="1" cap="none"/>
              <a:t>Cinquième niveau</a:t>
            </a:r>
            <a:endParaRPr lang="en-us" kern="1" cap="none"/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w9vCc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KQTAAAPCwAAxRQ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D4A1F3-BDD2-8157-9C6C-4B02EF226A1E}" type="datetime1">
              <a:rPr lang="fr-fr" cap="none"/>
              <a:t>03/04/2025</a:t>
            </a:fld>
            <a:endParaRPr lang="fr-fr" cap="none"/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QAAPY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eAwAAKQTAAAtGQAAxRQ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 lang="fr-fr" cap="none"/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LUhokk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hoAAKQTAAAPIwAAxRQ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D49F66-28D2-8169-9C6C-DE3CD1226A8B}" type="slidenum">
              <a:rPr lang="fr-fr" cap="none"/>
              <a:t>‹N°›</a:t>
            </a:fld>
            <a:endParaRPr lang="fr-fr" cap="none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000">
        <p:extLst mod="1"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hf hdr="0" ftr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Q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9CQl0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8RoAACEBAAAPIwAAFhMAABAAAAAmAAAACAAAAAMAAAAAAAAA"/>
              </a:ext>
            </a:extLst>
          </p:cNvSpPr>
          <p:nvPr>
            <p:ph type="title"/>
          </p:nvPr>
        </p:nvSpPr>
        <p:spPr>
          <a:xfrm>
            <a:off x="4379595" y="172606"/>
            <a:ext cx="1319530" cy="2745564"/>
          </a:xfrm>
        </p:spPr>
        <p:txBody>
          <a:bodyPr vert="vert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fr-fr" cap="none"/>
              <a:t>Modifiez le style du titre</a:t>
            </a:r>
          </a:p>
        </p:txBody>
      </p:sp>
      <p:sp>
        <p:nvSpPr>
          <p:cNvPr id="3" name="Vertical Tex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AAAAAAQ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Ki4dK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CEBAAB4GgAAFhMAABAAAAAmAAAACAAAAAMAAAAAAAAA"/>
              </a:ext>
            </a:extLst>
          </p:cNvSpPr>
          <p:nvPr>
            <p:ph idx="1"/>
          </p:nvPr>
        </p:nvSpPr>
        <p:spPr>
          <a:xfrm>
            <a:off x="421006" y="172606"/>
            <a:ext cx="3881755" cy="2745564"/>
          </a:xfrm>
        </p:spPr>
        <p:txBody>
          <a:bodyPr vert="vert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fr-fr" cap="none"/>
              <a:t>Modifier les styles du texte du masque</a:t>
            </a:r>
          </a:p>
          <a:p>
            <a:pPr lvl="1">
              <a:defRPr lang="en-us"/>
            </a:pPr>
            <a:r>
              <a:rPr lang="fr-fr" cap="none"/>
              <a:t>Deuxième niveau</a:t>
            </a:r>
          </a:p>
          <a:p>
            <a:pPr lvl="2">
              <a:defRPr lang="en-us"/>
            </a:pPr>
            <a:r>
              <a:rPr lang="fr-fr" kern="1" cap="none"/>
              <a:t>Troisième niveau</a:t>
            </a:r>
          </a:p>
          <a:p>
            <a:pPr lvl="3">
              <a:defRPr lang="en-us"/>
            </a:pPr>
            <a:r>
              <a:rPr lang="fr-fr" kern="1" cap="none"/>
              <a:t>Quatrième niveau</a:t>
            </a:r>
          </a:p>
          <a:p>
            <a:pPr lvl="4">
              <a:defRPr lang="en-us"/>
            </a:pPr>
            <a:r>
              <a:rPr lang="fr-fr" kern="1" cap="none"/>
              <a:t>Cinquième niveau</a:t>
            </a:r>
            <a:endParaRPr lang="en-us" kern="1" cap="none"/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NfXC4s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KQTAAAPCwAAxRQ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D4F093-DDD2-8106-9C6C-2B53BE226A7E}" type="datetime1">
              <a:rPr lang="fr-fr" cap="none"/>
              <a:t>03/04/2025</a:t>
            </a:fld>
            <a:endParaRPr lang="fr-fr" cap="none"/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GB1go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eAwAAKQTAAAtGQAAxRQ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 lang="fr-fr" cap="none"/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6YQqM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hoAAKQTAAAPIwAAxRQ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D4F56E-20D2-8103-9C6C-D656BB226A83}" type="slidenum">
              <a:rPr lang="fr-fr" cap="none"/>
              <a:t>‹N°›</a:t>
            </a:fld>
            <a:endParaRPr lang="fr-fr" cap="none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000">
        <p:extLst mod="1"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hf hdr="0" ftr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lwIAACEBAAAPIwAAOQUAABAAAAAmAAAACAAAAL8vAAAAAAAA"/>
              </a:ext>
            </a:extLst>
          </p:cNvSpPr>
          <p:nvPr>
            <p:ph type="title"/>
          </p:nvPr>
        </p:nvSpPr>
        <p:spPr>
          <a:xfrm>
            <a:off x="421005" y="172606"/>
            <a:ext cx="5278120" cy="625919"/>
          </a:xfrm>
          <a:prstGeom prst="rect">
            <a:avLst/>
          </a:prstGeom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fr-fr" cap="none"/>
              <a:t>Modifiez le style du titre</a:t>
            </a:r>
          </a:p>
        </p:txBody>
      </p:sp>
      <p:sp>
        <p:nvSpPr>
          <p:cNvPr id="3" name="Tex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lwIAAKQFAAAPIwAAFhMAABAAAAAmAAAACAAAAD8vAAAAAAAA"/>
              </a:ext>
            </a:extLst>
          </p:cNvSpPr>
          <p:nvPr>
            <p:ph type="body" idx="1"/>
          </p:nvPr>
        </p:nvSpPr>
        <p:spPr>
          <a:xfrm>
            <a:off x="421005" y="862431"/>
            <a:ext cx="5278120" cy="2055739"/>
          </a:xfrm>
          <a:prstGeom prst="rect">
            <a:avLst/>
          </a:prstGeo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fr-fr" cap="none"/>
              <a:t>Modifier les styles du texte du masque</a:t>
            </a:r>
          </a:p>
          <a:p>
            <a:pPr lvl="1">
              <a:defRPr lang="en-us"/>
            </a:pPr>
            <a:r>
              <a:rPr lang="fr-fr" cap="none"/>
              <a:t>Deuxième niveau</a:t>
            </a:r>
          </a:p>
          <a:p>
            <a:pPr lvl="2">
              <a:defRPr lang="en-us"/>
            </a:pPr>
            <a:r>
              <a:rPr lang="fr-fr" kern="1" cap="none"/>
              <a:t>Troisième niveau</a:t>
            </a:r>
          </a:p>
          <a:p>
            <a:pPr lvl="3">
              <a:defRPr lang="en-us"/>
            </a:pPr>
            <a:r>
              <a:rPr lang="fr-fr" kern="1" cap="none"/>
              <a:t>Quatrième niveau</a:t>
            </a:r>
          </a:p>
          <a:p>
            <a:pPr lvl="4">
              <a:defRPr lang="en-us"/>
            </a:pPr>
            <a:r>
              <a:rPr lang="fr-fr" kern="1" cap="none"/>
              <a:t>Cinquième niveau</a:t>
            </a:r>
            <a:endParaRPr lang="en-us" kern="1" cap="none"/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DY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lwIAAKQTAAAPCwAAxRQAABAAAAAmAAAACAAAAL+PAAAAAAAA"/>
              </a:ext>
            </a:extLst>
          </p:cNvSpPr>
          <p:nvPr>
            <p:ph type="dt" sz="half" idx="2"/>
          </p:nvPr>
        </p:nvSpPr>
        <p:spPr>
          <a:xfrm>
            <a:off x="421005" y="3002980"/>
            <a:ext cx="1376680" cy="172606"/>
          </a:xfrm>
          <a:prstGeom prst="rect">
            <a:avLst/>
          </a:prstGeom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l">
              <a:defRPr lang="en-us" sz="564" cap="none">
                <a:solidFill>
                  <a:srgbClr val="8C8C8C"/>
                </a:solidFill>
              </a:defRPr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fld id="{3FD48B5F-11D2-817D-9C6C-E728C5226AB2}" type="datetime1">
              <a:rPr lang="fr-fr" cap="none"/>
              <a:t>03/04/2025</a:t>
            </a:fld>
            <a:endParaRPr lang="fr-fr" cap="none"/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eAwAAKQTAAAtGQAAxRQAABAAAAAmAAAACAAAAL+PAAAAAAAA"/>
              </a:ext>
            </a:extLst>
          </p:cNvSpPr>
          <p:nvPr>
            <p:ph type="ftr" sz="quarter" idx="3"/>
          </p:nvPr>
        </p:nvSpPr>
        <p:spPr>
          <a:xfrm>
            <a:off x="2026921" y="3002980"/>
            <a:ext cx="2065655" cy="172606"/>
          </a:xfrm>
          <a:prstGeom prst="rect">
            <a:avLst/>
          </a:prstGeom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ctr">
              <a:defRPr lang="en-us" sz="564" cap="none">
                <a:solidFill>
                  <a:srgbClr val="8C8C8C"/>
                </a:solidFill>
              </a:defRPr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endParaRPr lang="fr-fr" cap="none"/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cAW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lhoAAKQTAAAPIwAAxRQAABAAAAAmAAAACAAAAL+PAAAAAAAA"/>
              </a:ext>
            </a:extLst>
          </p:cNvSpPr>
          <p:nvPr>
            <p:ph type="sldNum" sz="quarter" idx="4"/>
          </p:nvPr>
        </p:nvSpPr>
        <p:spPr>
          <a:xfrm>
            <a:off x="4321811" y="3002980"/>
            <a:ext cx="1377315" cy="172606"/>
          </a:xfrm>
          <a:prstGeom prst="rect">
            <a:avLst/>
          </a:prstGeom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r">
              <a:defRPr lang="en-us" sz="564" cap="none">
                <a:solidFill>
                  <a:srgbClr val="8C8C8C"/>
                </a:solidFill>
              </a:defRPr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fld id="{3FD4C286-C8D2-8134-9C6C-3E618C226A6B}" type="slidenum">
              <a:rPr lang="fr-fr" cap="none"/>
              <a:t>‹N°›</a:t>
            </a:fld>
            <a:endParaRPr lang="fr-fr" cap="non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mc:AlternateContent xmlns:mc="http://schemas.openxmlformats.org/markup-compatibility/2006" xmlns:p14="http://schemas.microsoft.com/office/powerpoint/2010/main">
    <mc:Choice Requires="p14">
      <p:transition p14:dur="10" advClick="0" advTm="12000">
        <p:extLst mod="1"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hf hdr="0" ftr="0"/>
  <p:txStyles>
    <p:titleStyle>
      <a:lvl1pPr marL="0" marR="0" indent="0" algn="l" defTabSz="431834">
        <a:lnSpc>
          <a:spcPct val="90000"/>
        </a:lnSpc>
        <a:spcBef>
          <a:spcPts val="0"/>
        </a:spcBef>
        <a:spcAft>
          <a:spcPts val="0"/>
        </a:spcAft>
        <a:buNone/>
        <a:tabLst/>
        <a:defRPr lang="en-us" sz="2074" b="0" i="0" u="none" strike="noStrike" kern="1" cap="none" spc="0" baseline="0">
          <a:solidFill>
            <a:schemeClr val="tx1"/>
          </a:solidFill>
          <a:effectLst/>
          <a:latin typeface="Calibri Light" pitchFamily="2" charset="0"/>
          <a:ea typeface="Calibri Light" pitchFamily="2" charset="0"/>
          <a:cs typeface="Calibri Light" pitchFamily="2" charset="0"/>
        </a:defRPr>
      </a:lvl1pPr>
      <a:lvl2pPr marL="430042" marR="0" indent="0" algn="l" defTabSz="430042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693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2pPr>
      <a:lvl3pPr marL="860085" marR="0" indent="0" algn="l" defTabSz="430042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693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3pPr>
      <a:lvl4pPr marL="1290127" marR="0" indent="0" algn="l" defTabSz="430042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693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4pPr>
      <a:lvl5pPr marL="1720169" marR="0" indent="0" algn="l" defTabSz="430042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693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5pPr>
      <a:lvl6pPr marL="2150212" marR="0" indent="0" algn="l" defTabSz="430042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693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6pPr>
      <a:lvl7pPr marL="2580254" marR="0" indent="0" algn="l" defTabSz="430042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693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7pPr>
      <a:lvl8pPr marL="3010296" marR="0" indent="0" algn="l" defTabSz="430042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693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8pPr>
      <a:lvl9pPr marL="3440339" marR="0" indent="0" algn="l" defTabSz="430042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693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9pPr>
    </p:titleStyle>
    <p:bodyStyle>
      <a:lvl1pPr marL="108108" marR="0" indent="-108108" algn="l" defTabSz="431834">
        <a:lnSpc>
          <a:spcPct val="90000"/>
        </a:lnSpc>
        <a:spcBef>
          <a:spcPts val="470"/>
        </a:spcBef>
        <a:spcAft>
          <a:spcPts val="0"/>
        </a:spcAft>
        <a:buClrTx/>
        <a:buSzTx/>
        <a:buFont typeface="Arial" pitchFamily="2" charset="0"/>
        <a:buChar char="•"/>
        <a:tabLst/>
        <a:defRPr lang="en-us" sz="1322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1pPr>
      <a:lvl2pPr marL="323726" marR="0" indent="-108108" algn="l" defTabSz="431834">
        <a:lnSpc>
          <a:spcPct val="90000"/>
        </a:lnSpc>
        <a:spcBef>
          <a:spcPts val="235"/>
        </a:spcBef>
        <a:spcAft>
          <a:spcPts val="0"/>
        </a:spcAft>
        <a:buClrTx/>
        <a:buSzTx/>
        <a:buFont typeface="Arial" pitchFamily="2" charset="0"/>
        <a:buChar char="•"/>
        <a:tabLst/>
        <a:defRPr lang="en-us" sz="1133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2pPr>
      <a:lvl3pPr marL="539942" marR="0" indent="-108108" algn="l" defTabSz="431834">
        <a:lnSpc>
          <a:spcPct val="90000"/>
        </a:lnSpc>
        <a:spcBef>
          <a:spcPts val="235"/>
        </a:spcBef>
        <a:spcAft>
          <a:spcPts val="0"/>
        </a:spcAft>
        <a:buClrTx/>
        <a:buSzTx/>
        <a:buFont typeface="Arial" pitchFamily="2" charset="0"/>
        <a:buChar char="•"/>
        <a:tabLst/>
        <a:defRPr lang="en-us" sz="941" b="0" i="0" u="none" strike="noStrike" kern="400000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3pPr>
      <a:lvl4pPr marL="755560" marR="0" indent="-108108" algn="l" defTabSz="431834">
        <a:lnSpc>
          <a:spcPct val="90000"/>
        </a:lnSpc>
        <a:spcBef>
          <a:spcPts val="235"/>
        </a:spcBef>
        <a:spcAft>
          <a:spcPts val="0"/>
        </a:spcAft>
        <a:buClrTx/>
        <a:buSzTx/>
        <a:buFont typeface="Arial" pitchFamily="2" charset="0"/>
        <a:buChar char="•"/>
        <a:tabLst/>
        <a:defRPr lang="en-us" sz="847" b="0" i="0" u="none" strike="noStrike" kern="400000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4pPr>
      <a:lvl5pPr marL="971179" marR="0" indent="-108108" algn="l" defTabSz="431834">
        <a:lnSpc>
          <a:spcPct val="90000"/>
        </a:lnSpc>
        <a:spcBef>
          <a:spcPts val="235"/>
        </a:spcBef>
        <a:spcAft>
          <a:spcPts val="0"/>
        </a:spcAft>
        <a:buClrTx/>
        <a:buSzTx/>
        <a:buFont typeface="Arial" pitchFamily="2" charset="0"/>
        <a:buChar char="•"/>
        <a:tabLst/>
        <a:defRPr lang="en-us" sz="847" b="0" i="0" u="none" strike="noStrike" kern="400000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5pPr>
      <a:lvl6pPr marL="1187395" marR="0" indent="-108108" algn="l" defTabSz="431834">
        <a:lnSpc>
          <a:spcPct val="90000"/>
        </a:lnSpc>
        <a:spcBef>
          <a:spcPts val="235"/>
        </a:spcBef>
        <a:spcAft>
          <a:spcPts val="0"/>
        </a:spcAft>
        <a:buClrTx/>
        <a:buSzTx/>
        <a:buFont typeface="Arial" pitchFamily="2" charset="0"/>
        <a:buChar char="•"/>
        <a:tabLst/>
        <a:defRPr lang="en-us" sz="847" b="0" i="0" u="none" strike="noStrike" kern="400000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6pPr>
      <a:lvl7pPr marL="1403013" marR="0" indent="-108108" algn="l" defTabSz="431834">
        <a:lnSpc>
          <a:spcPct val="90000"/>
        </a:lnSpc>
        <a:spcBef>
          <a:spcPts val="235"/>
        </a:spcBef>
        <a:spcAft>
          <a:spcPts val="0"/>
        </a:spcAft>
        <a:buClrTx/>
        <a:buSzTx/>
        <a:buFont typeface="Arial" pitchFamily="2" charset="0"/>
        <a:buChar char="•"/>
        <a:tabLst/>
        <a:defRPr lang="en-us" sz="847" b="0" i="0" u="none" strike="noStrike" kern="400000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7pPr>
      <a:lvl8pPr marL="1619229" marR="0" indent="-108108" algn="l" defTabSz="431834">
        <a:lnSpc>
          <a:spcPct val="90000"/>
        </a:lnSpc>
        <a:spcBef>
          <a:spcPts val="235"/>
        </a:spcBef>
        <a:spcAft>
          <a:spcPts val="0"/>
        </a:spcAft>
        <a:buClrTx/>
        <a:buSzTx/>
        <a:buFont typeface="Arial" pitchFamily="2" charset="0"/>
        <a:buChar char="•"/>
        <a:tabLst/>
        <a:defRPr lang="en-us" sz="847" b="0" i="0" u="none" strike="noStrike" kern="400000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8pPr>
      <a:lvl9pPr marL="1834847" marR="0" indent="-108108" algn="l" defTabSz="431834">
        <a:lnSpc>
          <a:spcPct val="90000"/>
        </a:lnSpc>
        <a:spcBef>
          <a:spcPts val="235"/>
        </a:spcBef>
        <a:spcAft>
          <a:spcPts val="0"/>
        </a:spcAft>
        <a:buClrTx/>
        <a:buSzTx/>
        <a:buFont typeface="Arial" pitchFamily="2" charset="0"/>
        <a:buChar char="•"/>
        <a:tabLst/>
        <a:defRPr lang="en-us" sz="847" b="0" i="0" u="none" strike="noStrike" kern="400000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9pPr>
    </p:bodyStyle>
    <p:otherStyle>
      <a:lvl1pPr marL="0" marR="0" indent="0" algn="l" defTabSz="431834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847" b="0" i="0" u="none" strike="noStrike" kern="400000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1pPr>
      <a:lvl2pPr marL="215618" marR="0" indent="0" algn="l" defTabSz="431834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847" b="0" i="0" u="none" strike="noStrike" kern="400000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2pPr>
      <a:lvl3pPr marL="431834" marR="0" indent="0" algn="l" defTabSz="431834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847" b="0" i="0" u="none" strike="noStrike" kern="400000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3pPr>
      <a:lvl4pPr marL="647453" marR="0" indent="0" algn="l" defTabSz="431834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847" b="0" i="0" u="none" strike="noStrike" kern="400000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4pPr>
      <a:lvl5pPr marL="863668" marR="0" indent="0" algn="l" defTabSz="431834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847" b="0" i="0" u="none" strike="noStrike" kern="400000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5pPr>
      <a:lvl6pPr marL="1079287" marR="0" indent="0" algn="l" defTabSz="431834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847" b="0" i="0" u="none" strike="noStrike" kern="400000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6pPr>
      <a:lvl7pPr marL="1295502" marR="0" indent="0" algn="l" defTabSz="431834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847" b="0" i="0" u="none" strike="noStrike" kern="400000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7pPr>
      <a:lvl8pPr marL="1511121" marR="0" indent="0" algn="l" defTabSz="431834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847" b="0" i="0" u="none" strike="noStrike" kern="400000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8pPr>
      <a:lvl9pPr marL="1727337" marR="0" indent="0" algn="l" defTabSz="431834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847" b="0" i="0" u="none" strike="noStrike" kern="400000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7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g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2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g"/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9.jpeg"/><Relationship Id="rId4" Type="http://schemas.openxmlformats.org/officeDocument/2006/relationships/image" Target="../media/image58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3.jpg"/><Relationship Id="rId5" Type="http://schemas.openxmlformats.org/officeDocument/2006/relationships/image" Target="../media/image62.gif"/><Relationship Id="rId4" Type="http://schemas.openxmlformats.org/officeDocument/2006/relationships/image" Target="../media/image6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/>
          <p:cNvPicPr>
            <a:picLocks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B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RyxAX///8BAAAAAAAAAAAAAAAAAAAAAAAAAAAAAAAAAAAAAAAAAAAAAAACf39/AOfm5gPMzMwAwMD/AH9/fwAAAAAAAAAAAAAAAAD///8AAAAAACEAAAAYAAAAFAAAAAAAAAAAAAAApiUAADEVAAAQAAAAJgAAAAgAAAD//////////w=="/>
              </a:ext>
            </a:extLst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0" y="0"/>
            <a:ext cx="6120000" cy="324360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3" name="Picture 9"/>
          <p:cNvPicPr>
            <a:picLocks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D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RyxAX///8BAAAAAAAAAAAAAAAAAAAAAAAAAAAAAAAAAAAAAAAAAAAAAAACf39/AOfm5gPMzMwAwMD/AH9/fwAAAAAAAAAAAAAAAAD///8AAAAAACEAAAAYAAAAFAAAAAAAAAAAAAAApiUAADEVAAAQAAAAJgAAAAgAAAD//////////w=="/>
              </a:ext>
            </a:extLst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0" y="0"/>
            <a:ext cx="6120000" cy="324360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4" name="Picture 10"/>
          <p:cNvPicPr>
            <a:picLocks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RyxAX///8BAAAAAAAAAAAAAAAAAAAAAAAAAAAAAAAAAAAAAAAAAAAAAAACf39/AOfm5gPMzMwAwMD/AH9/fwAAAAAAAAAAAAAAAAD///8AAAAAACEAAAAYAAAAFAAAAAAAAAAAAAAApiUAADEVAAAQAAAAJgAAAAgAAAD//////////w=="/>
              </a:ext>
            </a:extLst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0" y="0"/>
            <a:ext cx="6120000" cy="324360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5" name="ZoneTexte 5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E0AAAAAqgAAAEgAAAAA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B9KISg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J/f38A5+bmA8zMzADAwP8Af39/AAAAAAAAAAAAAAAAAAAAAAAAAAAAIQAAABgAAAAUAAAAAAAAAGISAAAoDQAAORUAABAgAAAmAAAACAAAAP//////////"/>
              </a:ext>
            </a:extLst>
          </p:cNvSpPr>
          <p:nvPr/>
        </p:nvSpPr>
        <p:spPr>
          <a:xfrm flipH="1">
            <a:off x="0" y="2818060"/>
            <a:ext cx="2340000" cy="434202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36000" tIns="43002" rIns="36000" bIns="43002" numCol="1" spcCol="215900" anchor="t"/>
          <a:lstStyle>
            <a:lvl1pPr>
              <a:spcBef>
                <a:spcPts val="0"/>
              </a:spcBef>
              <a:buFont typeface="Arial" pitchFamily="2" charset="0"/>
              <a:buChar char="•"/>
              <a:defRPr lang="en-us" sz="3200" cap="none">
                <a:solidFill>
                  <a:schemeClr val="tx1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spcBef>
                <a:spcPts val="0"/>
              </a:spcBef>
              <a:buFont typeface="Arial" pitchFamily="2" charset="0"/>
              <a:buChar char="–"/>
              <a:defRPr lang="en-us" sz="2800" cap="none">
                <a:solidFill>
                  <a:schemeClr val="tx1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spcBef>
                <a:spcPts val="0"/>
              </a:spcBef>
              <a:buFont typeface="Arial" pitchFamily="2" charset="0"/>
              <a:buChar char="•"/>
              <a:defRPr lang="en-us" sz="2400" cap="none">
                <a:solidFill>
                  <a:schemeClr val="tx1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spcBef>
                <a:spcPts val="0"/>
              </a:spcBef>
              <a:buFont typeface="Arial" pitchFamily="2" charset="0"/>
              <a:buChar char="–"/>
              <a:defRPr lang="en-us" sz="2000" cap="none">
                <a:solidFill>
                  <a:schemeClr val="tx1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spcBef>
                <a:spcPts val="0"/>
              </a:spcBef>
              <a:buFont typeface="Arial" pitchFamily="2" charset="0"/>
              <a:buChar char="»"/>
              <a:defRPr lang="en-us" sz="2000" cap="none">
                <a:solidFill>
                  <a:schemeClr val="tx1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buFont typeface="Arial" pitchFamily="2" charset="0"/>
              <a:buChar char="»"/>
              <a:defRPr lang="en-us" sz="2000" cap="none">
                <a:solidFill>
                  <a:schemeClr val="tx1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buFont typeface="Arial" pitchFamily="2" charset="0"/>
              <a:buChar char="»"/>
              <a:defRPr lang="en-us" sz="2000" cap="none">
                <a:solidFill>
                  <a:schemeClr val="tx1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buFont typeface="Arial" pitchFamily="2" charset="0"/>
              <a:buChar char="»"/>
              <a:defRPr lang="en-us" sz="2000" cap="none">
                <a:solidFill>
                  <a:schemeClr val="tx1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buFont typeface="Arial" pitchFamily="2" charset="0"/>
              <a:buChar char="»"/>
              <a:defRPr lang="en-us" sz="2000" cap="none">
                <a:solidFill>
                  <a:schemeClr val="tx1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 algn="ctr">
              <a:buNone/>
              <a:defRPr lang="en-us"/>
            </a:pPr>
            <a:r>
              <a:rPr lang="fr-fr" sz="1129" dirty="0">
                <a:solidFill>
                  <a:schemeClr val="bg1"/>
                </a:solidFill>
                <a:latin typeface="Andy" pitchFamily="2" charset="0"/>
              </a:rPr>
              <a:t>Musique : </a:t>
            </a:r>
            <a:r>
              <a:rPr lang="fr-FR" sz="1129" dirty="0">
                <a:solidFill>
                  <a:schemeClr val="bg1"/>
                </a:solidFill>
                <a:latin typeface="Andy" pitchFamily="2" charset="0"/>
              </a:rPr>
              <a:t>Michel Pépé - Magnificence</a:t>
            </a:r>
          </a:p>
          <a:p>
            <a:pPr algn="ctr">
              <a:buNone/>
              <a:defRPr lang="en-us"/>
            </a:pPr>
            <a:r>
              <a:rPr lang="fr-FR" sz="1129" dirty="0">
                <a:solidFill>
                  <a:schemeClr val="bg1"/>
                </a:solidFill>
                <a:latin typeface="Andy" pitchFamily="2" charset="0"/>
              </a:rPr>
              <a:t>Créa</a:t>
            </a:r>
            <a:r>
              <a:rPr lang="fr-fr" sz="1129" dirty="0">
                <a:solidFill>
                  <a:schemeClr val="bg1"/>
                </a:solidFill>
                <a:latin typeface="Andy" pitchFamily="2" charset="0"/>
              </a:rPr>
              <a:t>tion du diaporama © Apex</a:t>
            </a:r>
          </a:p>
        </p:txBody>
      </p:sp>
      <p:sp>
        <p:nvSpPr>
          <p:cNvPr id="6" name="WordArt 4" descr="FOND OR 5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6_WRGJZhMAAAAlAAAAEAAAAA0AAAAAkAAAAEgAAACQAAAASAAAAAAAAAAAAAAAAAAAAAEAAABQAAAAAAAAAAAAAAAAAAAAAADgPwAAAAAAAOA/AAAAAAAA4D8AAAAAAADgPwAAAAAAAOA/AAAAAAAA4D8AAAAAAADgPwAAAAAAAOA/AAAAAAAA4D8CAAAAjAAAAAEAAAACAAAA////AP///wgAAAAAAAAAALrx/XzaqmxMskkSFyqwu+8BAAAAeAAAAAEAAABAAAAAAAAAAAAAAABaAAAAAAAAAAAAAAAAAAAAAAAAAAAAAAAAAAAAAAAAAAAAAAAAAAAAAAAAAAAAAAAAAAAAAAAAAAAAAAAAAAAAAAAAAAAAAAAAAAAAFAAAADwAAAABAAAAAAAAAFk59wA8AAAAAQAAACMAAAAjAAAAIwAAAB4AAAAAAAAAZAAAAGQAAAAAAAAAZAAAAGQAAAAVAAAAYAAAAAEAAAAAAAAAFAAAAJABAAAAAAAAAAAAAAAAAAD///9/AAAAAAAAAAAAAAAA/wAAAAEAAABkAAAAAAAAABQAAAC9HgAAAAAAACYAAAAAAAAAQ+H//wAAAAAmAAAAZAAAABYAAABMAAAAAAAAAAAAAAAEAAAAAAAAAAEAAADn5uYKAAAAACgAAAAoAAAAZAAAAGQAAAAAAAAAzMzMAAAAAABQAAAAUAAAAGQAAABkAAAAAAAAAAYAAABRAAAAQgByAHUAcwBoADcAMwA4ACAAQgBUAAAAAAAAAAAAAADArY4CODOJAoCbkQIAAAAAAAAAAAAAAAAAAAAAAAAAAIAMAAABAAAAiWQAAABkAAAAFwAAABQAAAAAAAAAAAAAAP9/AAD/fwAAAAAAAAkAAAAEAAAA3X4e3h4AAABoAAAAAQAAAAAAAAAAAAAAAAAAAAAAAAAQJwAAECcAAAAAAAAAAAAAAAAAAAAAAAAAAAAAAAAAAAAAAAAAAAAAFAAAAAAAAADAwP8AAAAAAGQAAAAyAAAAAAAAAGQAAAAAAAAAf39/AAoAAAAiAAAAGAAAAAAAAAAAAAAAAAAAAAAAAAAAAAAAAAAAACQAAAAkAAAAAQAAAAAAAAAAAAAAFAAAAAEAAAD///8BkAEAAAEAAAD/AAAAJQAAAFgAAAABAAAAAAAAAAAAAAAAAAAAAAAAAAAAAAAAAAAAAAAAAAAAAAAAAAAAAAAAABIAAAAAAAAAoIYBAAAAAAAAAAAAAAAAAAIAAAAHAAAAAAAAAAAAAAAAAAAAHwAAAFQAAAD///8A////AQAAAAAAAAAAAAAAAAAAAAAAAAAAAAAAAAAAAAAAAAAAWTn3AP8AAADn5uYDzMzMAMDA/wB/f38AAAAAAAAAAAAAAAAAAAAAAAAAAAAhAAAAGAAAABQAAABuBAAAAAAAADghAACmBgAAEAAAACYAAAAIAAAA//////////8="/>
              </a:ext>
            </a:extLst>
          </p:cNvSpPr>
          <p:nvPr/>
        </p:nvSpPr>
        <p:spPr>
          <a:xfrm>
            <a:off x="900000" y="0"/>
            <a:ext cx="4320000" cy="1440000"/>
          </a:xfrm>
          <a:prstGeom prst="rect">
            <a:avLst/>
          </a:prstGeom>
        </p:spPr>
        <p:txBody>
          <a:bodyPr wrap="none" fromWordArt="1">
            <a:prstTxWarp prst="textDeflateBottom">
              <a:avLst>
                <a:gd name="adj" fmla="val 50000"/>
              </a:avLst>
            </a:prstTxWarp>
            <a:spAutoFit/>
            <a:scene3d>
              <a:camera prst="orthographicFront"/>
              <a:lightRig rig="threePt" dir="t"/>
            </a:scene3d>
            <a:sp3d extrusionH="254000" contourW="12700" prstMaterial="legacyMatte">
              <a:extrusionClr>
                <a:srgbClr val="FF0000"/>
              </a:extrusionClr>
              <a:contourClr>
                <a:schemeClr val="bg1"/>
              </a:contourClr>
            </a:sp3d>
          </a:bodyPr>
          <a:lstStyle/>
          <a:p>
            <a:pPr algn="ctr"/>
            <a:r>
              <a:rPr lang="fr-FR" sz="3010" b="1" kern="100" dirty="0">
                <a:ln w="19050" cap="flat" cmpd="sng" algn="ctr">
                  <a:solidFill>
                    <a:schemeClr val="tx1"/>
                  </a:solidFill>
                  <a:prstDash val="solid"/>
                  <a:headEnd type="none"/>
                  <a:tailEnd type="none"/>
                </a:ln>
                <a:solidFill>
                  <a:srgbClr val="FF0000"/>
                </a:solidFill>
                <a:latin typeface="Andy" panose="03080602030302030203" pitchFamily="66" charset="0"/>
              </a:rPr>
              <a:t>Albi surnommée la ville rouge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EB105976-7EA9-D5BF-FC1F-CEF9C597BE98}"/>
              </a:ext>
            </a:extLst>
          </p:cNvPr>
          <p:cNvSpPr txBox="1"/>
          <p:nvPr/>
        </p:nvSpPr>
        <p:spPr>
          <a:xfrm>
            <a:off x="1620000" y="756000"/>
            <a:ext cx="2880000" cy="396000"/>
          </a:xfrm>
          <a:prstGeom prst="rect">
            <a:avLst/>
          </a:prstGeom>
          <a:noFill/>
        </p:spPr>
        <p:txBody>
          <a:bodyPr wrap="square" rtlCol="0">
            <a:prstTxWarp prst="textArchDown">
              <a:avLst/>
            </a:prstTxWarp>
            <a:spAutoFit/>
          </a:bodyPr>
          <a:lstStyle/>
          <a:p>
            <a:pPr algn="ctr"/>
            <a:r>
              <a:rPr lang="fr-FR" sz="2800" dirty="0">
                <a:ln w="12700">
                  <a:solidFill>
                    <a:schemeClr val="tx1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Dans le Tarn en Occitanie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000">
        <p:sndAc>
          <p:stSnd>
            <p:snd r:embed="rId3" name="Michel Pépé MAGNIFICENCE .wav"/>
          </p:stSnd>
        </p:sndAc>
        <p:extLst mod="1"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2000">
        <p:sndAc>
          <p:stSnd>
            <p:snd r:embed="rId5" name="Michel Pépé MAGNIFICENCE .wav"/>
          </p:stSnd>
        </p:sndAc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3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7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200"/>
                            </p:stCondLst>
                            <p:childTnLst>
                              <p:par>
                                <p:cTn id="4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2" grpId="1" animBg="1" advAuto="0"/>
      <p:bldP spid="3" grpId="0" animBg="1" advAuto="0"/>
      <p:bldP spid="3" grpId="1" animBg="1" advAuto="0"/>
      <p:bldP spid="4" grpId="0" animBg="1" advAuto="0"/>
      <p:bldP spid="4" grpId="1" animBg="1" advAuto="0"/>
      <p:bldP spid="5" grpId="0"/>
      <p:bldP spid="6" grpId="0"/>
      <p:bldP spid="9" grpId="0"/>
    </p:bldLst>
    <p:extLst mod="1">
      <p:ext uri="smNativeData">
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WRGJZggAAAAFAAAA/f///wEAAAARAAAACgAAAAAAAAAAAAAAAAAAAAsAAAD9////AQAAAAMAAAAFAAAAAAAAAAAAAAAAAAAADgAAAP3///8CAAAABwAAAAEAAAAAAAAAAAAAAAAAAAASAAAA/f///wEAAAAQAAAAKgAAAAAAAAAAAAAAAAAAABUAAAD9////AgAAAAcAAAAEAAAAAAAAAAAAAAAAAAAAGQAAAP3///8BAAAAEAAAACoAAAAAAAAAAAAAAAAAAAAcAAAA/f///wEAAAA4AAAAAAAAAAAAAAAAAAAAAAAAACMAAAD/////AQAAACsAAAAAAAAAAAAAAAAAAAAAAAAA"/>
      </p:ext>
    </p:ext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J/f38A5+bmA8zMzADAwP8Af39/AAAAAAAAAAAAAAAAAAAAAAAAAAAAIQAAABgAAAAUAAAAtQQAACELAADxIAAAPxAAABAAAAAmAAAACAAAAAAAAAAAAAAA"/>
              </a:ext>
            </a:extLst>
          </p:cNvSpPr>
          <p:nvPr>
            <p:ph type="subTitle" idx="1"/>
          </p:nvPr>
        </p:nvSpPr>
        <p:spPr/>
        <p:txBody>
          <a:bodyPr/>
          <a:lstStyle/>
          <a:p>
            <a:pPr>
              <a:defRPr lang="en-us"/>
            </a:pPr>
            <a:endParaRPr lang="fr-fr" cap="none"/>
          </a:p>
        </p:txBody>
      </p:sp>
      <p:pic>
        <p:nvPicPr>
          <p:cNvPr id="3" name="Picture 4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BmG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RyxAX///8BAAAAAAAAAAAAAAAAAAAAAAAAAAAAAAAAAAAAAAAAAAAAAAACf39/AOfm5gPMzMwAwMD/AH9/fwAAAAAAAAAAAAAAAAD///8AAAAAACEAAAAYAAAAFAAAAAAAAAAAAAAApiUAADE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6120000" cy="324360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4" name="AutoShape 6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QwEAAA0AAAAAXQAAAC4AAABdAAAALgAAAAAAAAABAAAAAAAAAAEAAABQAAAAAAAAAAAA4D8AAAAAAADgPwAAAAAAAOA/AAAAAAAA4D8AAAAAAADgPwAAAAAAAOA/AAAAAAAA4D8AAAAAAADgPwAAAAAAAOA/AAAAAAAA4D8CAAAAjAAAAAEAAAACAAAA////AP///wgAAAAAAAAAAOrBYAySaAJFghePjhYH5NM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ICAgI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J/f38A5+bmA8zMzADAwP8Af39/AAAAAAAAAAAAAAAAAAAAAAAAAAAAIQAAABgAAAAUAAAAfgUAANIGAACQDwAAYQ4AABAgAAAmAAAACAAAAP//////////"/>
              </a:ext>
            </a:extLst>
          </p:cNvSpPr>
          <p:nvPr/>
        </p:nvSpPr>
        <p:spPr>
          <a:xfrm>
            <a:off x="1021638" y="1015798"/>
            <a:ext cx="1539713" cy="1155681"/>
          </a:xfrm>
          <a:prstGeom prst="flowChartOnlineStorag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5544" tIns="27474" rIns="55544" bIns="27474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847"/>
          </a:p>
        </p:txBody>
      </p:sp>
      <p:sp>
        <p:nvSpPr>
          <p:cNvPr id="5" name="AutoShape 7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QwEAAA0AAAAAXQAAAC4AAABdAAAALgAAAAAAAAABAAAAAAAAAAEAAABQAAAAAAAAAAAA4D8AAAAAAADgPwAAAAAAAOA/AAAAAAAA4D8AAAAAAADgPwAAAAAAAOA/AAAAAAAA4D8AAAAAAADgPwAAAAAAAOA/AAAAAAAA4D8CAAAAjAAAAAEAAAACAAAA////AP///wgAAAAAAAAAAOrBYAySaAJFghePjhYH5NM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HAqGnY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J/f38A5+bmA8zMzADAwP8Af39/AAAAAAAAAAAAAAAAAAAAAAAAAAAAIQAAABgAAAAUAAAAjA0AANIGAACfFwAAYQ4AABAgAAAmAAAACAAAAP//////////"/>
              </a:ext>
            </a:extLst>
          </p:cNvSpPr>
          <p:nvPr/>
        </p:nvSpPr>
        <p:spPr>
          <a:xfrm>
            <a:off x="2253170" y="1015798"/>
            <a:ext cx="1540311" cy="1155681"/>
          </a:xfrm>
          <a:prstGeom prst="flowChartOnlineStorag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5544" tIns="27474" rIns="55544" bIns="27474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847"/>
          </a:p>
        </p:txBody>
      </p:sp>
      <p:sp>
        <p:nvSpPr>
          <p:cNvPr id="6" name="AutoShape 8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QwEAAA0AAAAAXQAAAC4AAABdAAAALgAAAAAAAAABAAAAAAAAAAEAAABQAAAAAAAAAAAA4D8AAAAAAADgPwAAAAAAAOA/AAAAAAAA4D8AAAAAAADgPwAAAAAAAOA/AAAAAAAA4D8AAAAAAADgPwAAAAAAAOA/AAAAAAAA4D8CAAAAjAAAAAEAAAACAAAA////AP///wgAAAAAAAAAAOrBYAySaAJFghePjhYH5NM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J/f38A5+bmA8zMzADAwP8Af39/AAAAAAAAAAAAAAAAAAAAAAAAAAAAIQAAABgAAAAUAAAA7RUAANIGAAD/HwAAYQ4AABAgAAAmAAAACAAAAP//////////"/>
              </a:ext>
            </a:extLst>
          </p:cNvSpPr>
          <p:nvPr/>
        </p:nvSpPr>
        <p:spPr>
          <a:xfrm>
            <a:off x="3489595" y="1015798"/>
            <a:ext cx="1539713" cy="1155681"/>
          </a:xfrm>
          <a:prstGeom prst="flowChartOnlineStorag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5544" tIns="27474" rIns="55544" bIns="27474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847"/>
          </a:p>
        </p:txBody>
      </p:sp>
      <p:sp>
        <p:nvSpPr>
          <p:cNvPr id="7" name="ZoneTexte 7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3AgAAAMAAADKHAAAewEAABAgAAAmAAAACAAAAP//////////"/>
              </a:ext>
            </a:extLst>
          </p:cNvSpPr>
          <p:nvPr/>
        </p:nvSpPr>
        <p:spPr>
          <a:xfrm>
            <a:off x="0" y="1"/>
            <a:ext cx="6120000" cy="237019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1533" tIns="25085" rIns="101580" bIns="25085" numCol="1" spcCol="215900" anchor="t"/>
          <a:lstStyle/>
          <a:p>
            <a:pPr algn="ctr">
              <a:defRPr lang="en-us"/>
            </a:pPr>
            <a:r>
              <a:rPr lang="fr-FR" sz="1100" b="1" dirty="0">
                <a:latin typeface="Script12 BT" pitchFamily="1" charset="0"/>
              </a:rPr>
              <a:t>Le Pont Vieux et la cathédrale Sainte-Cécile</a:t>
            </a:r>
            <a:endParaRPr lang="fr-fr" sz="1100" b="1" dirty="0">
              <a:latin typeface="Script12 BT" pitchFamily="1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000">
        <p:extLst mod="1"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ntr" presetSubtype="5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6" presetClass="entr" presetSubtype="0" fill="hold" grpId="0" nodeType="withEffect">
                                  <p:stCondLst>
                                    <p:cond delay="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28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 advAuto="0"/>
      <p:bldP spid="4" grpId="0" animBg="1"/>
      <p:bldP spid="5" grpId="0" animBg="1"/>
      <p:bldP spid="6" grpId="0" animBg="1"/>
      <p:bldP spid="7" grpId="0"/>
    </p:bldLst>
    <p:extLst mod="1">
      <p:ext uri="smNativeData">
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WRGJZgUAAAAFAAAA/f///wIAAAARAAAACAAAAAAAAAAAAAAAAAAAAAsAAAD9////AgAAABEAAAAIAAAAAAAAAAAAAAAAAAAAEQAAAP3///8CAAAAEQAAAAgAAAAAAAAAAAAAAAAAAAAXAAAA/f///wEAAAADAAAACgAAAAAAAAAAAAAAAAAAABsAAAD/////AQAAADgAAAAAAAAAAAAAAAAAAAAAAAAA"/>
      </p:ext>
    </p:ext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8cDpz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RyxAX///8BAAAAAAAAAAAAAAAAAAAAAAAAAAAAAAAAAAAAAAAAAAAAAAACf39/AOfm5gPMzMwAwMD/AH9/fwAAAAAAAAAAAAAAAAD///8AAAAAACEAAAAYAAAAFAAAAAAAAAADAAAApiUAADMVAAAQAAAAJgAAAAgAAAD//////////w=="/>
              </a:ext>
            </a:extLst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6120000" cy="324360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AutoShape 5" descr="coupl101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PQEAAA0AAAAAVQAAACoAAABVAAAAKgAAAAAAAAABAAAAAAAAAAEAAABQAAAAAAAAAAAA4D8AAAAAAADgPwAAAAAAAOA/AAAAAAAA4D8AAAAAAADgPwAAAAAAAOA/AAAAAAAA4D8AAAAAAADgPwAAAAAAAOA/AAAAAAAA4D8CAAAAjAAAAAEAAAACAAAA////AP///wgAAAAAAAAAANPNic+XWCpMtjao5pch+ogBAAAAeAAAAAEAAABAAAAAAAAAAAAAAABaAAAAAAAAAAAAAAAAAAAAAAAAAAAAAAAAAAAAAAAAAAAAAAAAAAAAAAAAAAAAAAAAAAAAAAAAAAAAAAAAAAAAAAAAAAAAAAAAAAAAFAAAADwAAAABAAAAAAAAAP///wg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8AY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P///wF/f38A5+bmA8zMzADAwP8Af39/AAAAAAAAAAAAAAAAAAAAAAAAAAAAIQAAABgAAAAUAAAAFhsAAAcNAADOHwAAjRIAABAgAAAmAAAACAAAAP//////////"/>
              </a:ext>
            </a:extLst>
          </p:cNvSpPr>
          <p:nvPr/>
        </p:nvSpPr>
        <p:spPr>
          <a:xfrm>
            <a:off x="4323242" y="1991833"/>
            <a:ext cx="721479" cy="844513"/>
          </a:xfrm>
          <a:prstGeom prst="flowChartOr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none" lIns="50766" tIns="25085" rIns="50766" bIns="25085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1129"/>
          </a:p>
        </p:txBody>
      </p:sp>
      <p:sp>
        <p:nvSpPr>
          <p:cNvPr id="4" name="AutoShape 7" descr="coupl101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PQEAAA0AAAAAVQAAACoAAABVAAAAKgAAAAAAAAABAAAAAAAAAAEAAABQAAAAAAAAAAAA4D8AAAAAAADgPwAAAAAAAOA/AAAAAAAA4D8AAAAAAADgPwAAAAAAAOA/AAAAAAAA4D8AAAAAAADgPwAAAAAAAOA/AAAAAAAA4D8CAAAAjAAAAAEAAAACAAAA////AP///wgAAAAAAAAAAIKZ0JPl/chBgjwMMHZYOuwBAAAAeAAAAAEAAABAAAAAAAAAAAAAAABaAAAAAAAAAAAAAAAAAAAAAAAAAAAAAAAAAAAAAAAAAAAAAAAAAAAAAAAAAAAAAAAAAAAAAAAAAAAAAAAAAAAAAAAAAAAAAAAAAAAAFAAAADwAAAABAAAAAAAAAP///wg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P///wF/f38A5+bmA8zMzADAwP8Af39/AAAAAAAAAAAAAAAAAAAAAAAAAAAAIQAAABgAAAAUAAAAjwsAAHsOAAD8EAAAjxMAABAgAAAmAAAACAAAAP//////////"/>
              </a:ext>
            </a:extLst>
          </p:cNvSpPr>
          <p:nvPr/>
        </p:nvSpPr>
        <p:spPr>
          <a:xfrm>
            <a:off x="1949169" y="2214011"/>
            <a:ext cx="829582" cy="776426"/>
          </a:xfrm>
          <a:prstGeom prst="flowChartOr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none" lIns="50766" tIns="25085" rIns="50766" bIns="25085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1129"/>
          </a:p>
        </p:txBody>
      </p:sp>
      <p:sp>
        <p:nvSpPr>
          <p:cNvPr id="5" name="AutoShape 8" descr="coupl101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PQEAAA0AAAAAVQAAACoAAABVAAAAKgAAAAAAAAABAAAAAAAAAAEAAABQAAAAAAAAAAAA4D8AAAAAAADgPwAAAAAAAOA/AAAAAAAA4D8AAAAAAADgPwAAAAAAAOA/AAAAAAAA4D8AAAAAAADgPwAAAAAAAOA/AAAAAAAA4D8CAAAAjAAAAAEAAAACAAAA////AP///wgAAAAAAAAAALgENS44zL1DmIIS+4PkOVYBAAAAeAAAAAEAAABAAAAAAAAAAAAAAABaAAAAAAAAAAAAAAAAAAAAAAAAAAAAAAAAAAAAAAAAAAAAAAAAAAAAAAAAAAAAAAAAAAAAAAAAAAAAAAAAAAAAAAAAAAAAAAAAAAAAFAAAADwAAAABAAAAAAAAAP///wg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P///wF/f38A5+bmA8zMzADAwP8Af39/AAAAAAAAAAAAAAAAAAAAAAAAAAAAIQAAABgAAAAUAAAASRIAALIKAAAvGAAA4RAAABAgAAAmAAAACAAAAP//////////"/>
              </a:ext>
            </a:extLst>
          </p:cNvSpPr>
          <p:nvPr/>
        </p:nvSpPr>
        <p:spPr>
          <a:xfrm rot="20690866">
            <a:off x="2977635" y="1635275"/>
            <a:ext cx="901849" cy="945449"/>
          </a:xfrm>
          <a:prstGeom prst="flowChartOr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none" lIns="50766" tIns="25085" rIns="50766" bIns="25085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1129"/>
          </a:p>
        </p:txBody>
      </p:sp>
      <p:sp>
        <p:nvSpPr>
          <p:cNvPr id="6" name="AutoShape 9" descr="coupl101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PQEAAA0AAAAAVQAAACoAAABVAAAAKgAAAAAAAAABAAAAAAAAAAEAAABQAAAAAAAAAAAA4D8AAAAAAADgPwAAAAAAAOA/AAAAAAAA4D8AAAAAAADgPwAAAAAAAOA/AAAAAAAA4D8AAAAAAADgPwAAAAAAAOA/AAAAAAAA4D8CAAAAjAAAAAEAAAACAAAA////AP///wgAAAAAAAAAALC4Ews/jetIgqKuh1bkIDoBAAAAeAAAAAEAAABAAAAAAAAAAAAAAABaAAAAAAAAAAAAAAAAAAAAAAAAAAAAAAAAAAAAAAAAAAAAAAAAAAAAAAAAAAAAAAAAAAAAAAAAAAAAAAAAAAAAAAAAAAAAAAAAAAAAFAAAADwAAAABAAAAAAAAAP///wg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P///wF/f38A5+bmA8zMzADAwP8Af39/AAAAAAAAAAAAAAAAAAAAAAAAAAAAIQAAABgAAAAUAAAAiBMAABYDAABBGAAAZAgAABAgAAAmAAAACAAAAP//////////"/>
              </a:ext>
            </a:extLst>
          </p:cNvSpPr>
          <p:nvPr/>
        </p:nvSpPr>
        <p:spPr>
          <a:xfrm>
            <a:off x="3168158" y="471829"/>
            <a:ext cx="722077" cy="811067"/>
          </a:xfrm>
          <a:prstGeom prst="flowChartOr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none" lIns="50766" tIns="25085" rIns="50766" bIns="25085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1129"/>
          </a:p>
        </p:txBody>
      </p:sp>
      <p:sp>
        <p:nvSpPr>
          <p:cNvPr id="7" name="AutoShape 10" descr="coupl101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PQEAAA0AAAAAVQAAACoAAABVAAAAKgAAAAAAAAABAAAAAAAAAAEAAABQAAAAAAAAAAAA4D8AAAAAAADgPwAAAAAAAOA/AAAAAAAA4D8AAAAAAADgPwAAAAAAAOA/AAAAAAAA4D8AAAAAAADgPwAAAAAAAOA/AAAAAAAA4D8CAAAAjAAAAAEAAAACAAAA////AP///wgAAAAAAAAAALC4Ews/jetIgqKuh1bkIDoBAAAAeAAAAAEAAABAAAAAAAAAAAAAAABaAAAAAAAAAAAAAAAAAAAAAAAAAAAAAAAAAAAAAAAAAAAAAAAAAAAAAAAAAAAAAAAAAAAAAAAAAAAAAAAAAAAAAAAAAAAAAAAAAAAAFAAAADwAAAABAAAAAAAAAP///wg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P///wF/f38A5+bmA8zMzADAwP8Af39/AAAAAAAAAAAAAAAAAAAAAAAAAAAAIQAAABgAAAAUAAAAyBcAAEgHAACBHAAAlwwAABAgAAAmAAAACAAAAP//////////"/>
              </a:ext>
            </a:extLst>
          </p:cNvSpPr>
          <p:nvPr/>
        </p:nvSpPr>
        <p:spPr>
          <a:xfrm>
            <a:off x="3817968" y="1113277"/>
            <a:ext cx="722077" cy="811664"/>
          </a:xfrm>
          <a:prstGeom prst="flowChartOr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none" lIns="50766" tIns="25085" rIns="50766" bIns="25085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1129"/>
          </a:p>
        </p:txBody>
      </p:sp>
      <p:sp>
        <p:nvSpPr>
          <p:cNvPr id="8" name="AutoShape 11" descr="coupl101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PQEAAA0AAAAAVQAAACoAAABVAAAAKgAAAAAAAAABAAAAAAAAAAEAAABQAAAAAAAAAAAA4D8AAAAAAADgPwAAAAAAAOA/AAAAAAAA4D8AAAAAAADgPwAAAAAAAOA/AAAAAAAA4D8AAAAAAADgPwAAAAAAAOA/AAAAAAAA4D8CAAAAjAAAAAEAAAACAAAA////AP///wgAAAAAAAAAALC4Ews/jetIgqKuh1bkIDoBAAAAeAAAAAEAAABAAAAAAAAAAAAAAABaAAAAAAAAAAAAAAAAAAAAAAAAAAAAAAAAAAAAAAAAAAAAAAAAAAAAAAAAAAAAAAAAAAAAAAAAAAAAAAAAAAAAAAAAAAAAAAAAAAAAFAAAADwAAAABAAAAAAAAAP///wg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P///wF/f38A5+bmA8zMzADAwP8Af39/AAAAAAAAAAAAAAAAAAAAAAAAAAAAIQAAABgAAAAUAAAA2BoAAFIBAACSHwAAnwYAABAgAAAmAAAACAAAAP//////////"/>
              </a:ext>
            </a:extLst>
          </p:cNvSpPr>
          <p:nvPr/>
        </p:nvSpPr>
        <p:spPr>
          <a:xfrm>
            <a:off x="4286212" y="201872"/>
            <a:ext cx="722674" cy="810470"/>
          </a:xfrm>
          <a:prstGeom prst="flowChartOr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none" lIns="50766" tIns="25085" rIns="50766" bIns="25085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1129"/>
          </a:p>
        </p:txBody>
      </p:sp>
      <p:sp>
        <p:nvSpPr>
          <p:cNvPr id="9" name="ZoneTexte 9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3AgAAAMAAADKHAAAewEAABAgAAAmAAAACAAAAP//////////"/>
              </a:ext>
            </a:extLst>
          </p:cNvSpPr>
          <p:nvPr/>
        </p:nvSpPr>
        <p:spPr>
          <a:xfrm>
            <a:off x="360000" y="1"/>
            <a:ext cx="5399813" cy="237019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1533" tIns="25085" rIns="101580" bIns="25085" numCol="1" spcCol="215900" anchor="t"/>
          <a:lstStyle/>
          <a:p>
            <a:pPr algn="ctr">
              <a:defRPr lang="en-us"/>
            </a:pPr>
            <a:r>
              <a:rPr lang="fr-FR" sz="1100" b="1" dirty="0">
                <a:latin typeface="Script12 BT" pitchFamily="1" charset="0"/>
              </a:rPr>
              <a:t>Cathédrale Sainte-Cécile (édifice en brique de style gothique méridional)</a:t>
            </a:r>
            <a:endParaRPr lang="fr-fr" sz="1100" b="1" dirty="0">
              <a:latin typeface="Script12 BT" pitchFamily="1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000">
        <p:extLst mod="1"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accel="10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accel="10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mph" presetSubtype="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3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10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accel="10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3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accel="10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10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10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accel="10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3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accel="10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accel="10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20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3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20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accel="10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accel="10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20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3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7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6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9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95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/>
    </p:bldLst>
    <p:extLst mod="1">
      <p:ext uri="smNativeData">
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WRGJZhQAAAAFAAAA/f///wEAAAAeAAAAAAAAAAAAAAAAAAAAAAAAAA0AAAD9////AwAAAAgAAAAAAAAABAIAAGgBAAAAAAAADwAAAP3///8CAAAACgAAAAAAAAAAAAAAAAAAAAAAAAASAAAA/f///wEAAAAeAAAAAAAAAAAAAAAAAAAAAAAAABoAAAD9////AwAAAAgAAAAAAAAABAAAAGgBAAAAAAAAHAAAAP3///8CAAAACgAAAAAAAAAAAAAAAAAAAAAAAAAfAAAA/f///wEAAAAeAAAAAAAAAAAAAAAAAAAAAAAAACcAAAD9////AwAAAAgAAAAAAAAABAAAAGgBAAAAAAAAKQAAAP3///8CAAAACgAAAAAAAAAAAAAAAAAAAAAAAAAsAAAA/f///wEAAAAeAAAAAAAAAAAAAAAAAAAAAAAAADQAAAD9////AwAAAAgAAAAAAAAABAAAAGgBAAAAAAAANgAAAP3///8CAAAACgAAAAAAAAAAAAAAAAAAAAAAAAA5AAAA/f///wEAAAAeAAAAAAAAAAAAAAAAAAAAAAAAAEEAAAD9////AwAAAAgAAAAAAAAABAAAAGgBAAAAAAAAQwAAAP3///8CAAAACgAAAAAAAAAAAAAAAAAAAAAAAABGAAAA/f///wEAAAAeAAAAAAAAAAAAAAAAAAAAAAAAAE4AAAD9////AwAAAAgAAAAAAAAABAAAAGgBAAAAAAAAUAAAAP3///8CAAAACgAAAAAAAAAAAAAAAAAAAAAAAABTAAAA/f///wEAAAAIAAAAIAAAAAAAAAAAAAAAAAAAAFYAAAD/////AQAAADgAAAAAAAAAAAAAAAAAAAAAAAAA"/>
      </p:ext>
    </p:ext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œur 3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eAAAAA0AAAAAVQAAACoAAABVAAAAKgAAAAAAAAABAAAAAgAAAAEAAABQAAAAAAAAAAAA4D8AAAAAAADgPwAAAAAAAOA/AAAAAAAA4D8AAAAAAADgPwAAAAAAAOA/AAAAAAAA4D8AAAAAAADgPwAAAAAAAOA/AAAAAAAA4D8CAAAAjAAAAAEAAAACAAAARHLEDP///wgAAAAAAAAAAMStSpWZD3tJh0wcMEKOB+ABAAAAZAAAAAEAAABAAAAAAAAAAAAAAAAAAAAAAAAAAAAAAAAAAAAAAAAAAAAAAAAAAAAAAAAAAAAAAAAAAAAAAAAAAAAAAAAAAAAAAAAAAAAAAAAAAAAAAAAAAAAAAAAAAAAAFAAAADwAAAAAAAAAAAAAADJVkQA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DJVkQB/f38A5+bmA8zMzADAwP8Af39/AAAAAAAAAAAAAAAAAAAAAAAAAAAAIQAAABgAAAAUAAAAYQMAANgKAACEDAAAJRQAABAAAAAmAAAACAAAAP//////////"/>
              </a:ext>
            </a:extLst>
          </p:cNvSpPr>
          <p:nvPr/>
        </p:nvSpPr>
        <p:spPr>
          <a:xfrm rot="3716298" flipV="1">
            <a:off x="685983" y="1670513"/>
            <a:ext cx="1422055" cy="1396970"/>
          </a:xfrm>
          <a:prstGeom prst="hear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txBody>
          <a:bodyPr rot="10800000" vert="horz" wrap="square" lIns="50766" tIns="25085" rIns="50766" bIns="25085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fr" sz="1129"/>
          </a:p>
        </p:txBody>
      </p:sp>
      <p:sp>
        <p:nvSpPr>
          <p:cNvPr id="3" name="Cœur 8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eAAAAA0AAAAAVQAAACoAAABVAAAAKgAAAAAAAAABAAAAAAAAAAEAAABQAAAAAAAAAAAA4D8AAAAAAADgPwAAAAAAAOA/AAAAAAAA4D8AAAAAAADgPwAAAAAAAOA/AAAAAAAA4D8AAAAAAADgPwAAAAAAAOA/AAAAAAAA4D8CAAAAjAAAAAEAAAACAAAARHLEDP///wgAAAAAAAAAAMStSpWZD3tJh0wcMEKOB+ABAAAAZAAAAAEAAABAAAAAAAAAAAAAAAAAAAAAAAAAAAAAAAAAAAAAAAAAAAAAAAAAAAAAAAAAAAAAAAAAAAAAAAAAAAAAAAAAAAAAAAAAAAAAAAAAAAAAAAAAAAAAAAAAAAAAFAAAADwAAAAAAAAAAAAAADJVkQA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DJVkQB/f38A5+bmA8zMzADAwP8Af39/AAAAAAAAAAAAAAAAAAAAAAAAAAAAIQAAABgAAAAUAAAAWQMAAC8BAAB8DAAAewoAABAAAAAmAAAACAAAAP//////////"/>
              </a:ext>
            </a:extLst>
          </p:cNvSpPr>
          <p:nvPr/>
        </p:nvSpPr>
        <p:spPr>
          <a:xfrm rot="17959408">
            <a:off x="681801" y="192914"/>
            <a:ext cx="1421458" cy="1396970"/>
          </a:xfrm>
          <a:prstGeom prst="hear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txBody>
          <a:bodyPr vert="horz" wrap="square" lIns="50766" tIns="25085" rIns="50766" bIns="25085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fr" sz="1129"/>
          </a:p>
        </p:txBody>
      </p:sp>
      <p:sp>
        <p:nvSpPr>
          <p:cNvPr id="4" name="Cœur 9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eAAAAA0AAAAAVQAAACoAAABVAAAAKgAAAAAAAAABAAAAAAAAAAEAAABQAAAAAAAAAAAA4D8AAAAAAADgPwAAAAAAAOA/AAAAAAAA4D8AAAAAAADgPwAAAAAAAOA/AAAAAAAA4D8AAAAAAADgPwAAAAAAAOA/AAAAAAAA4D8CAAAAjAAAAAEAAAACAAAARHLEDP///wgAAAAAAAAAAMStSpWZD3tJh0wcMEKOB+ABAAAAZAAAAAEAAABAAAAAAAAAAAAAAAAAAAAAAAAAAAAAAAAAAAAAAAAAAAAAAAAAAAAAAAAAAAAAAAAAAAAAAAAAAAAAAAAAAAAAAAAAAAAAAAAAAAAAAAAAAAAAAAAAAAAAFAAAADwAAAAAAAAAAAAAADJVkQA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DJVkQB/f38A5+bmA8zMzADAwP8Af39/AAAAAAAAAAAAAAAAAAAAAAAAAAAAIQAAABgAAAAUAAAAIxkAANwKAABFIgAAKBQAABAAAAAmAAAACAAAAP//////////"/>
              </a:ext>
            </a:extLst>
          </p:cNvSpPr>
          <p:nvPr/>
        </p:nvSpPr>
        <p:spPr>
          <a:xfrm rot="7093307">
            <a:off x="4012671" y="1672901"/>
            <a:ext cx="1421458" cy="1396373"/>
          </a:xfrm>
          <a:prstGeom prst="hear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txBody>
          <a:bodyPr vert="horz" wrap="square" lIns="50766" tIns="25085" rIns="50766" bIns="25085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fr" sz="1129"/>
          </a:p>
        </p:txBody>
      </p:sp>
      <p:sp>
        <p:nvSpPr>
          <p:cNvPr id="5" name="Cœur 10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eAAAAA0AAAAAVQAAACoAAABVAAAAKgAAAAAAAAABAAAAAAAAAAEAAABQAAAAAAAAAAAA4D8AAAAAAADgPwAAAAAAAOA/AAAAAAAA4D8AAAAAAADgPwAAAAAAAOA/AAAAAAAA4D8AAAAAAADgPwAAAAAAAOA/AAAAAAAA4D8CAAAAjAAAAAEAAAACAAAARHLEDP///wgAAAAAAAAAAMStSpWZD3tJh0wcMEKOB+ABAAAAZAAAAAEAAABAAAAAAAAAAAAAAAAAAAAAAAAAAAAAAAAAAAAAAAAAAAAAAAAAAAAAAAAAAAAAAAAAAAAAAAAAAAAAAAAAAAAAAAAAAAAAAAAAAAAAAAAAAAAAAAAAAAAAFAAAADwAAAAAAAAAAAAAADJVkQA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DJVkQB/f38A5+bmA8zMzADAwP8Af39/AAAAAAAAAAAAAAAAAAAAAAAAAAAAIQAAABgAAAAUAAAABBkAAHEBAAAmIgAAvQoAABAAAAAmAAAACAAAAP//////////"/>
              </a:ext>
            </a:extLst>
          </p:cNvSpPr>
          <p:nvPr/>
        </p:nvSpPr>
        <p:spPr>
          <a:xfrm rot="3117418" flipH="1">
            <a:off x="3994156" y="232929"/>
            <a:ext cx="1421458" cy="1396373"/>
          </a:xfrm>
          <a:prstGeom prst="hear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txBody>
          <a:bodyPr vert="horz" wrap="square" lIns="50766" tIns="25085" rIns="50766" bIns="25085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fr" sz="1129"/>
          </a:p>
        </p:txBody>
      </p:sp>
      <p:sp>
        <p:nvSpPr>
          <p:cNvPr id="6" name="Cœur 11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eAAAAA0AAAAAVQAAACoAAABVAAAAKgAAAAAAAAABAAAAAAAAAAEAAABQAAAAAAAAAAAA4D8AAAAAAADgPwAAAAAAAOA/AAAAAAAA4D8AAAAAAADgPwAAAAAAAOA/AAAAAAAA4D8AAAAAAADgPwAAAAAAAOA/AAAAAAAA4D8CAAAAjAAAAAEAAAACAAAARHLEDP///wgAAAAAAAAAANe+HsIZ5YhJskwnI5TmPhcBAAAAZAAAAAEAAABAAAAAAAAAAAAAAAAAAAAAAAAAAAAAAAAAAAAAAAAAAAAAAAAAAAAAAAAAAAAAAAAAAAAAAAAAAAAAAAAAAAAAAAAAAAAAAAAAAAAAAAAAAAAAAAAAAAAAFAAAADwAAAAAAAAAAAAAADJVkQA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GVUUl8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DJVkQB/f38A5+bmA8zMzADAwP8Af39/AAAAAAAAAAAAAAAAAAAAAAAAAAAAIQAAABgAAAAUAAAAQA4AAC4AAAAcFwAAEwkAABAAAAAmAAAACAAAAP//////////"/>
              </a:ext>
            </a:extLst>
          </p:cNvSpPr>
          <p:nvPr/>
        </p:nvSpPr>
        <p:spPr>
          <a:xfrm>
            <a:off x="2360674" y="27475"/>
            <a:ext cx="1354566" cy="1359941"/>
          </a:xfrm>
          <a:prstGeom prst="hear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txBody>
          <a:bodyPr vert="horz" wrap="square" lIns="50766" tIns="25085" rIns="50766" bIns="25085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fr" sz="1129"/>
          </a:p>
        </p:txBody>
      </p:sp>
      <p:sp>
        <p:nvSpPr>
          <p:cNvPr id="7" name="Cœur 12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eAAAAA0AAAAAVQAAACoAAABVAAAAKgAAAAAAAAABAAAAAgAAAAEAAABQAAAAAAAAAAAA4D8AAAAAAADgPwAAAAAAAOA/AAAAAAAA4D8AAAAAAADgPwAAAAAAAOA/AAAAAAAA4D8AAAAAAADgPwAAAAAAAOA/AAAAAAAA4D8CAAAAjAAAAAEAAAACAAAARHLEDP///wgAAAAAAAAAANe+HsIZ5YhJskwnI5TmPhcBAAAAZAAAAAEAAABAAAAAAAAAAAAAAAAAAAAAAAAAAAAAAAAAAAAAAAAAAAAAAAAAAAAAAAAAAAAAAAAAAAAAAAAAAAAAAAAAAAAAAAAAAAAAAAAAAAAAAAAAAAAAAAAAAAAAFAAAADwAAAAAAAAAAAAAADJVkQA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DJVkQB/f38A5+bmA8zMzADAwP8Af39/AAAAAAAAAAAAAAAAAAAAAAAAAAAAIQAAABgAAAAUAAAALw4AAE0MAAALFwAAMxUAABAAAAAmAAAACAAAAP//////////"/>
              </a:ext>
            </a:extLst>
          </p:cNvSpPr>
          <p:nvPr/>
        </p:nvSpPr>
        <p:spPr>
          <a:xfrm flipV="1">
            <a:off x="2350521" y="1880745"/>
            <a:ext cx="1354566" cy="1360538"/>
          </a:xfrm>
          <a:prstGeom prst="hear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txBody>
          <a:bodyPr rot="10800000" vert="horz" wrap="square" lIns="50766" tIns="25085" rIns="50766" bIns="25085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fr" sz="1129"/>
          </a:p>
        </p:txBody>
      </p:sp>
      <p:pic>
        <p:nvPicPr>
          <p:cNvPr id="8" name="Image 2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BgX1dm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RyxAX///8BAAAAAAAAAAAAAAAAAAAAAAAAAAAAAAAAAAAAAAAAAAAAAAACf39/AOfm5gPMzMwAwMD/AH9/fwAAAAAAAAAAAAAAAAD///8AAAAAACEAAAAYAAAAFAAAAAAAAAAAAAAApiUAADEVAAAQAAAAJgAAAAgAAAD//////////w=="/>
              </a:ext>
            </a:extLst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6119998" cy="3243598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9" name="ZoneTexte 13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3AgAAAMAAAC5HAAAewEAABAgAAAmAAAACAAAAP//////////"/>
              </a:ext>
            </a:extLst>
          </p:cNvSpPr>
          <p:nvPr/>
        </p:nvSpPr>
        <p:spPr>
          <a:xfrm>
            <a:off x="1080000" y="0"/>
            <a:ext cx="3960000" cy="237019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1533" tIns="25085" rIns="101580" bIns="25085" numCol="1" spcCol="215900" anchor="t"/>
          <a:lstStyle/>
          <a:p>
            <a:pPr algn="ctr">
              <a:defRPr lang="en-us"/>
            </a:pPr>
            <a:r>
              <a:rPr lang="fr-FR" sz="1100" b="1" dirty="0">
                <a:latin typeface="Script12 BT" panose="03080709030305060304" pitchFamily="65" charset="0"/>
              </a:rPr>
              <a:t>Le palais de la </a:t>
            </a:r>
            <a:r>
              <a:rPr lang="fr-FR" sz="1100" b="1" dirty="0" err="1">
                <a:latin typeface="Script12 BT" panose="03080709030305060304" pitchFamily="65" charset="0"/>
              </a:rPr>
              <a:t>Berbie</a:t>
            </a:r>
            <a:r>
              <a:rPr lang="fr-FR" sz="1100" b="1" dirty="0">
                <a:latin typeface="Script12 BT" panose="03080709030305060304" pitchFamily="65" charset="0"/>
              </a:rPr>
              <a:t> et la cathédrale Sainte-Cécile</a:t>
            </a:r>
            <a:endParaRPr lang="fr-fr" sz="1100" b="1" dirty="0">
              <a:latin typeface="Script12 BT" panose="03080709030305060304" pitchFamily="65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000">
        <p:extLst mod="1"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59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0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1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2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2" grpId="1" animBg="1" advAuto="0"/>
      <p:bldP spid="3" grpId="0" animBg="1" advAuto="0"/>
      <p:bldP spid="3" grpId="1" animBg="1" advAuto="0"/>
      <p:bldP spid="4" grpId="0" animBg="1" advAuto="0"/>
      <p:bldP spid="4" grpId="1" animBg="1" advAuto="0"/>
      <p:bldP spid="5" grpId="0" animBg="1" advAuto="0"/>
      <p:bldP spid="5" grpId="1" animBg="1" advAuto="0"/>
      <p:bldP spid="6" grpId="0" animBg="1" advAuto="0"/>
      <p:bldP spid="6" grpId="1" animBg="1" advAuto="0"/>
      <p:bldP spid="7" grpId="0" animBg="1" advAuto="0"/>
      <p:bldP spid="7" grpId="1" animBg="1" advAuto="0"/>
      <p:bldP spid="8" grpId="0" animBg="1" advAuto="0"/>
      <p:bldP spid="9" grpId="0"/>
    </p:bldLst>
    <p:extLst mod="1">
      <p:ext uri="smNativeData">
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WRGJZg4AAAAFAAAA/f///wEAAAACAAAACQAAAAAAAAAAAAAAAAAAAAkAAAD9////AQAAAAIAAAAGAAAAAAAAAAAAAAAAAAAADQAAAP3///8BAAAAAgAAAAMAAAAAAAAAAAAAAAAAAAARAAAA/f///wEAAAACAAAAAQAAAAAAAAAAAAAAAAAAABUAAAD9////AQAAAAIAAAAEAAAAAAAAAAAAAAAAAAAAGQAAAP3///8BAAAAAgAAAAwAAAAAAAAAAAAAAAAAAAAeAAAA/f///wIAAAACAAAABgAAAAAAAAAAAAAAAAAAACIAAAD9////AgAAAAIAAAAEAAAAAAAAAAAAAAAAAAAAJgAAAP3///8CAAAAAgAAAAwAAAAAAAAAAAAAAAAAAAAqAAAA/f///wIAAAACAAAACQAAAAAAAAAAAAAAAAAAAC4AAAD9////AgAAAAIAAAABAAAAAAAAAAAAAAAAAAAAMgAAAP3///8CAAAAAgAAAAMAAAAAAAAAAAAAAAAAAAA2AAAA/f///wEAAAAKAAAAAAAAAAAAAAAAAAAAAAAAADkAAAD/////AQAAADgAAAAAAAAAAAAAAAAAAAAAAAAA"/>
      </p:ext>
    </p:ext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RyxAX///8BAAAAAAAAAAAAAAAAAAAAAAAAAAAAAAAAAAAAAAAAAAAAAAACf39/AOfm5gPMzMwAwMD/AH9/fwAAAAAAAAAAAAAAAAD///8AAAAAACEAAAAYAAAAFAAAAAAAAAADAAAApiUAADM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6120000" cy="324360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Oval 5" descr="web coucher4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VQAAACoAAABVAAAAKgAAAAAAAAABAAAAAAAAAAEAAABQAAAAAAAAAAAA8D8AAAAAAADwPwAAAAAAAOA/AAAAAAAA4D8AAAAAAADgPwAAAAAAAOA/AAAAAAAA4D8AAAAAAADgPwAAAAAAAOA/AAAAAAAA4D8CAAAAjAAAAAEAAAACAAAA////AP///wgAAAAAAAAAALsGg30fIhtBg/yp/gY5Fd0BAAAAeAAAAAEAAABAAAAAAAAAAAAAAABaAAAAAAAAAAAAAAAAAAAAAAAAAAAAAAAAAAAAAAAAAAAAAAAAAAAAAAAAAAAAAAAAAAAAAAAAAAAAAAAAAAAAAAAAAAAAAAAAAAAAFAAAADwAAAABAAAAAAAAAAAAAAk8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Pr///8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J/f38A5+bmA8zMzADAwP8Af39/AAAAAAAAAAAAAAAAAAAAAAAAAAAAIQAAABgAAAAUAAAA9wkAAP4CAACvGwAAEQ4AABAgAAAmAAAACAAAAP//////////"/>
              </a:ext>
            </a:extLst>
          </p:cNvSpPr>
          <p:nvPr/>
        </p:nvSpPr>
        <p:spPr>
          <a:xfrm>
            <a:off x="1705490" y="457496"/>
            <a:ext cx="2709131" cy="1693207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0766" tIns="25085" rIns="50766" bIns="25085" numCol="1" spcCol="215900" anchor="ctr"/>
          <a:lstStyle>
            <a:lvl1pPr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5pPr>
            <a:lvl6pPr marL="25146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6pPr>
            <a:lvl7pPr marL="29718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7pPr>
            <a:lvl8pPr marL="34290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8pPr>
            <a:lvl9pPr marL="38862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1270"/>
          </a:p>
        </p:txBody>
      </p:sp>
      <p:sp>
        <p:nvSpPr>
          <p:cNvPr id="4" name="Oval 6" descr="web coucher4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VQAAACoAAABVAAAAKgAAAAAAAAABAAAAAAAAAAEAAABQAAAAAAAAAAAA8D8AAAAAAADwPwAAAAAAAOA/AAAAAAAA4D8AAAAAAADgPwAAAAAAAOA/AAAAAAAA4D8AAAAAAADgPwAAAAAAAOA/AAAAAAAA4D8CAAAAjAAAAAEAAAACAAAA////AP///wgAAAAAAAAAAAt5ZuZoitVEgbpsUQPsrjUBAAAAeAAAAAEAAABAAAAAAAAAAAAAAABaAAAAAAAAAAAAAAAAAAAAAAAAAAAAAAAAAAAAAAAAAAAAAAAAAAAAAAAAAAAAAAAAAAAAAAAAAAAAAAAAAAAAAAAAAAAAAAAAAAAAFAAAADwAAAABAAAAAAAAAAAAAAk8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Pz///8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J/f38A5+bmA8zMzADAwP8Af39/AAAAAAAAAAAAAAAAAAAAAAAAAAAAIQAAABgAAAAUAAAAnAUAAPUMAAB3DgAAfhIAABAgAAAmAAAACAAAAP//////////"/>
              </a:ext>
            </a:extLst>
          </p:cNvSpPr>
          <p:nvPr/>
        </p:nvSpPr>
        <p:spPr>
          <a:xfrm>
            <a:off x="1039556" y="1981083"/>
            <a:ext cx="1353968" cy="846305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0766" tIns="25085" rIns="50766" bIns="25085" numCol="1" spcCol="215900" anchor="ctr"/>
          <a:lstStyle>
            <a:lvl1pPr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5pPr>
            <a:lvl6pPr marL="25146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6pPr>
            <a:lvl7pPr marL="29718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7pPr>
            <a:lvl8pPr marL="34290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8pPr>
            <a:lvl9pPr marL="38862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1270"/>
          </a:p>
        </p:txBody>
      </p:sp>
      <p:sp>
        <p:nvSpPr>
          <p:cNvPr id="5" name="Oval 7" descr="web coucher4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VQAAACoAAABVAAAAKgAAAAAAAAABAAAAAAAAAAEAAABQAAAAAAAAAAAA8D8AAAAAAADwPwAAAAAAAOA/AAAAAAAA4D8AAAAAAADgPwAAAAAAAOA/AAAAAAAA4D8AAAAAAADgPwAAAAAAAOA/AAAAAAAA4D8CAAAAjAAAAAEAAAACAAAA////AP///wgAAAAAAAAAAAt5ZuZoitVEgbpsUQPsrjUBAAAAeAAAAAEAAABAAAAAAAAAAAAAAABaAAAAAAAAAAAAAAAAAAAAAAAAAAAAAAAAAAAAAAAAAAAAAAAAAAAAAAAAAAAAAAAAAAAAAAAAAAAAAAAAAAAAAAAAAAAAAAAAAAAAFAAAADwAAAABAAAAAAAAAAAAAAk8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8AY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J/f38A5+bmA8zMzADAwP8Af39/AAAAAAAAAAAAAAAAAAAAAAAAAAAAIQAAABgAAAAUAAAAEhcAAPUMAADuHwAAfhIAABAgAAAmAAAACAAAAP//////////"/>
              </a:ext>
            </a:extLst>
          </p:cNvSpPr>
          <p:nvPr/>
        </p:nvSpPr>
        <p:spPr>
          <a:xfrm>
            <a:off x="3709267" y="1981083"/>
            <a:ext cx="1354566" cy="846305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0766" tIns="25085" rIns="50766" bIns="25085" numCol="1" spcCol="215900" anchor="ctr"/>
          <a:lstStyle>
            <a:lvl1pPr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5pPr>
            <a:lvl6pPr marL="25146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6pPr>
            <a:lvl7pPr marL="29718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7pPr>
            <a:lvl8pPr marL="34290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8pPr>
            <a:lvl9pPr marL="38862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1270"/>
          </a:p>
        </p:txBody>
      </p:sp>
      <p:pic>
        <p:nvPicPr>
          <p:cNvPr id="12" name="Image 11">
            <a:extLst>
              <a:ext uri="{FF2B5EF4-FFF2-40B4-BE49-F238E27FC236}">
                <a16:creationId xmlns:a16="http://schemas.microsoft.com/office/drawing/2014/main" id="{CFA646D0-CAFA-C51D-A5DD-48EF30567D6F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906" y="-36000"/>
            <a:ext cx="2160000" cy="360000"/>
          </a:xfrm>
          <a:prstGeom prst="rect">
            <a:avLst/>
          </a:prstGeom>
        </p:spPr>
      </p:pic>
      <p:sp>
        <p:nvSpPr>
          <p:cNvPr id="6" name="ZoneTexte 5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Y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GgMAAAMAAABZIgAAewEAABAgAAAmAAAACAAAAP//////////"/>
              </a:ext>
            </a:extLst>
          </p:cNvSpPr>
          <p:nvPr/>
        </p:nvSpPr>
        <p:spPr>
          <a:xfrm>
            <a:off x="2159319" y="-36000"/>
            <a:ext cx="1800000" cy="25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1533" tIns="25085" rIns="101580" bIns="25085" numCol="1" spcCol="215900" anchor="t"/>
          <a:lstStyle/>
          <a:p>
            <a:pPr algn="ctr">
              <a:defRPr lang="en-us"/>
            </a:pPr>
            <a:r>
              <a:rPr lang="fr-FR" sz="1100" b="1" dirty="0">
                <a:latin typeface="Script12 BT" pitchFamily="1" charset="0"/>
              </a:rPr>
              <a:t>Ancienne crèche </a:t>
            </a:r>
            <a:r>
              <a:rPr lang="fr-FR" sz="1100" b="1" dirty="0" err="1">
                <a:latin typeface="Script12 BT" pitchFamily="1" charset="0"/>
              </a:rPr>
              <a:t>Tanies</a:t>
            </a:r>
            <a:endParaRPr lang="fr-fr" sz="1100" b="1" dirty="0">
              <a:latin typeface="Script12 BT" pitchFamily="1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000">
        <p:extLst mod="1"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xit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2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2" presetClass="exit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5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2" presetClass="exit" presetSubtype="4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8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3" presetClass="exit" presetSubtype="0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2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56" presetClass="entr" presetSubtype="0" fill="hold" grpId="0" nodeType="withEffect">
                                  <p:stCondLst>
                                    <p:cond delay="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37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3" grpId="0" animBg="1"/>
      <p:bldP spid="3" grpId="1" animBg="1"/>
      <p:bldP spid="3" grpId="2" animBg="1"/>
      <p:bldP spid="4" grpId="0" animBg="1"/>
      <p:bldP spid="5" grpId="0" animBg="1"/>
      <p:bldP spid="6" grpId="0"/>
    </p:bldLst>
    <p:extLst mod="1">
      <p:ext uri="smNativeData">
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WRGJZgcAAAAFAAAA/f///wEAAAAjAAAAAAAAAAAAAAAAAAAAAAAAAAsAAAD9////AgAAAAwAAAAEAAAAAAAAAAAAAAAAAAAADgAAAP3///8CAAAADAAAAAQAAAAAAAAAAAAAAAAAAAARAAAA/f///wIAAAAMAAAABAAAAAAAAAAAAAAAAAAAABQAAAD9////AgAAADUAAAAAAAAAAAAAAAAAAAAAAAAAGQAAAP3///8BAAAAEQAAAAoAAAAAAAAAAAAAAAAAAAAgAAAA/////wEAAAA4AAAAAAAAAAAAAAAAAAAAAAAAAA=="/>
      </p:ext>
    </p:ext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DJr2Lk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DAAAApiUAADMVAAAQAAAAJgAAAAgAAAD//////////w=="/>
              </a:ext>
            </a:extLst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6120000" cy="3257214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Rectangle 7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XQAAAC4AAABdAAAALgAAAAAAAAABAAAAAAAAAAEAAABQAAAAAAAAAAAA4D8AAAAAAADgPwAAAAAAAOA/AAAAAAAA4D8AAAAAAADgPwAAAAAAAOA/AAAAAAAA4D8AAAAAAADgPwAAAAAAAOA/AAAAAAAA4D8CAAAAjAAAAAEAAAACAAAA////AP///wgAAAAAAAAAADdD3WnfkBxMvTN00pZ8gX8BAAAAeAAAAAEAAABAAAAAAAAAAAAAAABaAAAAAAAAAAAAAAAAAAAAAAAAAAAAAAAAAAAAAAAAAAAAAAAAAAAAAAAAAAAAAAAAAAAAAAAAAAAAAAAAAAAAAAAAAAAAAAAAAAAAFAAAADwAAAAAAAAAAAAAAAAAAAAPAAAAAQAAACMAAAAjAAAAIwAAAB4AAAAAAAAAZAAAAGQAAAAAAAAAZAAAAGQAAAAVAAAAYAAAAAEAAAAAAAAAAAAAAKUCAAAAAAAAAAAAAAAAAAD///9/mwcAAGX4//8AAAAAYre+AAEAAABkAAAAAAAAABQAAAC9HgAAAAAAACYAAAAAAAAAQ+H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FAAAAFQAAABUAAAAFAAAAFQAAABUAAAAkAAAAJAAAAAEAAAAAAAAAAAAAAAAAAAAAAAAAAAAAAKUCAAABAAAAYre+ACUAAABYAAAAAQAAAAAAAAAAAAAAAAAAAAAAAAAAAAAAAAAAAAAAAAAAAAAAAAAAAAAAAAACAAAAAAAAAKCGAQAAAAAAAAAAAAAAAAACAAAABwAAAAAAAAAAAAAAAAAAAB8AAABUAAAA////AAAAAAEAAAAAAAAAAAAAAAAAAAAAAAAAAAAAAAAAAAAAAAAAAAAAAABit74AAAAAA8zMzADAwP8Af39/AAAAAAAAAAAAAAAAAAAAAAAAAAAAIQAAABgAAAAUAAAA5gQAAO0DAAC2EwAA7gsAABAgAAAmAAAACAAAAP//////////"/>
              </a:ext>
            </a:extLst>
          </p:cNvSpPr>
          <p:nvPr/>
        </p:nvSpPr>
        <p:spPr>
          <a:xfrm rot="20952746">
            <a:off x="997691" y="592869"/>
            <a:ext cx="2264776" cy="1223768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429895" prstMaterial="legacyMatte">
            <a:bevelT w="13335" h="13335" prst="angle"/>
            <a:bevelB w="13335" h="13335" prst="angle"/>
            <a:extrusionClr>
              <a:srgbClr val="62B7BE"/>
            </a:extrusionClr>
          </a:sp3d>
        </p:spPr>
        <p:txBody>
          <a:bodyPr vert="horz" wrap="none" lIns="55544" tIns="27474" rIns="55544" bIns="27474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847"/>
          </a:p>
        </p:txBody>
      </p:sp>
      <p:pic>
        <p:nvPicPr>
          <p:cNvPr id="4" name="Picture 6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EAAAACAAAA////AP///wgAAAAAAAAAAHA46ff0bepFqCOY2FIXKrYB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Do5d3x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P///wAAAAABAAAAAAAAAAAAAAAAAAAAAAAAAAAAAAAAAAAAAAAAAAAAAAACf39/AAAAAAPMzMwAwMD/AH9/fwAAAAAAAAAAAAAAAAD///8AAAAAACEAAAAYAAAAFAAAAGQGAACZBAAAOBIAAEELAAAQAAAAJgAAAAgAAAD//////////w=="/>
              </a:ext>
            </a:extLst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20737969">
            <a:off x="1212105" y="733962"/>
            <a:ext cx="1795710" cy="955721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</p:pic>
      <p:sp>
        <p:nvSpPr>
          <p:cNvPr id="5" name="Rectangle 8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XQAAAC4AAABdAAAALgAAAAAAAAABAAAAAAAAAAEAAABQAAAAAAAAAAAA4D8AAAAAAADgPwAAAAAAAOA/AAAAAAAA4D8AAAAAAADgPwAAAAAAAOA/AAAAAAAA4D8AAAAAAADgPwAAAAAAAOA/AAAAAAAA4D8CAAAAjAAAAAEAAAACAAAA////AP///wgAAAAAAAAAAINhp0FEIFdEtDPJNiUKuuUBAAAAeAAAAAEAAABAAAAAAAAAAAAAAABaAAAAAAAAAAAAAAAAAAAAAAAAAAAAAAAAAAAAAAAAAAAAAAAAAAAAAAAAAAAAAAAAAAAAAAAAAAAAAAAAAAAAAAAAAAAAAAAAAAAAFAAAADwAAAAAAAAAAAAAAAAAAAAPAAAAAQAAACMAAAAjAAAAIwAAAB4AAAAAAAAAZAAAAGQAAAAAAAAAZAAAAGQAAAAVAAAAYAAAAAEAAAAAAAAAAAAAAKUCAAAY/P//Jfr//wAAAAD///9/oPX//wAAAAAAAAAAYre+AAEAAABkAAAAAAAAABQAAAC9HgAAAAAAACYAAAAAAAAAQ+H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FAAAAFQAAABUAAAAFAAAAFQAAABUAAAAkAAAAJAAAAAEAAAAAAAAAAAAAAAAAAAAAAAAAAAAAAKUCAAABAAAAYre+ACUAAABYAAAAAQAAAAAAAAAAAAAAAAAAAAAAAAAAAAAAAAAAAAAAAAAAAAAAAAAAAAAAAAADAAAAAAAAAKCGAQDAJwkAn7sNAAAAAAACAAAABwAAAAAAAAAAAAAAAAAAAB8AAABUAAAA////AAAAAAEAAAAAAAAAAAAAAAAAAAAAAAAAAAAAAAAAAAAAAAAAAAAAAABit74AAAAAA8zMzADAwP8Af39/AAAAAAAAAAAAAAAAAAAAAAAAAAAAIQAAABgAAAAUAAAAThIAAPsJAAB8IAAA+hEAABAgAAAmAAAACAAAAP//////////"/>
              </a:ext>
            </a:extLst>
          </p:cNvSpPr>
          <p:nvPr/>
        </p:nvSpPr>
        <p:spPr>
          <a:xfrm rot="21168546">
            <a:off x="2980621" y="1525978"/>
            <a:ext cx="2168022" cy="1222573"/>
          </a:xfrm>
          <a:prstGeom prst="rect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429895" prstMaterial="legacyMatte">
            <a:bevelT w="13335" h="13335" prst="angle"/>
            <a:bevelB w="13335" h="13335" prst="angle"/>
            <a:extrusionClr>
              <a:srgbClr val="62B7BE"/>
            </a:extrusionClr>
          </a:sp3d>
        </p:spPr>
        <p:txBody>
          <a:bodyPr vert="horz" wrap="none" lIns="55544" tIns="27474" rIns="55544" bIns="27474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847"/>
          </a:p>
        </p:txBody>
      </p:sp>
      <p:pic>
        <p:nvPicPr>
          <p:cNvPr id="6" name="Picture 9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EAAAACAAAA////AP///wgAAAAAAAAAAOQv0X9PKNhFr2K+Tc4K0PEB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6NzQ7HgAAAGgAAAAB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P///wAAAAABAAAAAAAAAAAAAAAAAAAAAAAAAAAAAAAAAAAAAAAAAAAAAAACf39/AAAAAAPMzMwAwMD/AH9/fwAAAAAAAAAAAAAAAAD///8AAAAAACEAAAAYAAAAFAAAALkTAACZCgAAjx8AAEMRAAAQAAAAJgAAAAgAAAD//////////w=="/>
              </a:ext>
            </a:extLst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21167908">
            <a:off x="3196963" y="1651528"/>
            <a:ext cx="1797243" cy="956537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</p:pic>
      <p:sp>
        <p:nvSpPr>
          <p:cNvPr id="12" name="ZoneTexte 11">
            <a:extLst>
              <a:ext uri="{FF2B5EF4-FFF2-40B4-BE49-F238E27FC236}">
                <a16:creationId xmlns:a16="http://schemas.microsoft.com/office/drawing/2014/main" id="{86BDD00F-7896-3C38-CA71-219B3DF4F31C}"/>
              </a:ext>
            </a:extLst>
          </p:cNvPr>
          <p:cNvSpPr txBox="1"/>
          <p:nvPr/>
        </p:nvSpPr>
        <p:spPr>
          <a:xfrm>
            <a:off x="900000" y="0"/>
            <a:ext cx="4320000" cy="261610"/>
          </a:xfrm>
          <a:prstGeom prst="rect">
            <a:avLst/>
          </a:prstGeom>
          <a:noFill/>
        </p:spPr>
        <p:txBody>
          <a:bodyPr wrap="square" lIns="36000" rIns="36000" rtlCol="0">
            <a:spAutoFit/>
          </a:bodyPr>
          <a:lstStyle/>
          <a:p>
            <a:pPr algn="ctr"/>
            <a:r>
              <a:rPr lang="fr-FR" sz="1100" b="1" dirty="0">
                <a:latin typeface="Script12 BT" panose="03080709030305060304" pitchFamily="65" charset="0"/>
              </a:rPr>
              <a:t>L’hôtel du Bosc, la maison natale de Toulouse-Lautrec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000">
        <p:extLst mod="1"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ntr" presetSubtype="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6" presetClass="entr" presetSubtype="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 advAuto="0"/>
      <p:bldP spid="5" grpId="0" animBg="1"/>
      <p:bldP spid="6" grpId="0" animBg="1" advAuto="0"/>
    </p:bldLst>
    <p:extLst mod="1">
      <p:ext uri="smNativeData">
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WRGJZgYAAAAFAAAA/f///wEAAAADAAAACgAAAAAAAAAAAAAAAAAAAAgAAAD9////AgAAABEAAAABAAAAAAAAAAAAAAAAAAAADgAAAP3///8CAAAAEQAAAAQAAAAAAAAAAAAAAAAAAAAUAAAA/f///wIAAAARAAAAAgAAAAAAAAAAAAAAAAAAABoAAAD9////AgAAABEAAAAIAAAAAAAAAAAAAAAAAAAAIAAAAP////8BAAAAOAAAAAAAAAAAAAAAAAAAAAAAAAA="/>
      </p:ext>
    </p:ext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AAAAApiUAAC0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6120000" cy="324360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3" name="Image 2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BAAAAAAAAAPabNgAt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EBAIF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D2mzYAf39/AAAAAAPMzMwAwMD/AH9/fwAAAAAAAAAAAAAAAAD///8AAAAAACEAAAAYAAAAFAAAAAUMAACDBAAAnRgAAJgLAAAQAAAAJgAAAAgAAAD//////////w=="/>
              </a:ext>
            </a:extLst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9620000">
            <a:off x="2019645" y="720966"/>
            <a:ext cx="1925535" cy="1020533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 cap="flat" cmpd="sng" algn="ctr">
            <a:solidFill>
              <a:srgbClr val="F69B36"/>
            </a:solidFill>
            <a:prstDash val="solid"/>
            <a:headEnd type="none"/>
            <a:tailEnd type="none"/>
          </a:ln>
          <a:effectLst/>
        </p:spPr>
      </p:pic>
      <p:pic>
        <p:nvPicPr>
          <p:cNvPr id="4" name="Image 3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BAAAAAAAAAPabNgAt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AAFw/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D2mzYAf39/AAAAAAPMzMwAwMD/AH9/fwAAAAAAAAAAAAAAAAD///8AAAAAACEAAAAYAAAAFAAAAAUMAAC+BQAAnRgAANMMAAAQAAAAJgAAAAgAAAD//////////w=="/>
              </a:ext>
            </a:extLst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9620000">
            <a:off x="2019645" y="909101"/>
            <a:ext cx="1925535" cy="1020533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 cap="flat" cmpd="sng" algn="ctr">
            <a:solidFill>
              <a:srgbClr val="F69B36"/>
            </a:solidFill>
            <a:prstDash val="solid"/>
            <a:headEnd type="none"/>
            <a:tailEnd type="none"/>
          </a:ln>
          <a:effectLst/>
        </p:spPr>
      </p:pic>
      <p:pic>
        <p:nvPicPr>
          <p:cNvPr id="5" name="Image 4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BAAAAAAAAAPixYgAt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D4sWIAf39/AAAAAAPMzMwAwMD/AH9/fwAAAAAAAAAAAAAAAAD///8AAAAAACEAAAAYAAAAFAAAAAUMAADSBgAAnRgAAOgNAAAQAAAAJgAAAAgAAAD//////////w=="/>
              </a:ext>
            </a:extLst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9620000">
            <a:off x="2019645" y="1074240"/>
            <a:ext cx="1925535" cy="1020533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 cap="flat" cmpd="sng" algn="ctr">
            <a:solidFill>
              <a:srgbClr val="F8B162"/>
            </a:solidFill>
            <a:prstDash val="solid"/>
            <a:headEnd type="none"/>
            <a:tailEnd type="none"/>
          </a:ln>
          <a:effectLst/>
        </p:spPr>
      </p:pic>
      <p:pic>
        <p:nvPicPr>
          <p:cNvPr id="6" name="Image 5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BAAAAAAAAAPixYgAt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D4sWIAf39/AAAAAAPMzMwAwMD/AH9/fwAAAAAAAAAAAAAAAAD///8AAAAAACEAAAAYAAAAFAAAAAUMAADnBwAAnRgAAPwOAAAQAAAAJgAAAAgAAAD//////////w=="/>
              </a:ext>
            </a:extLst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9620000">
            <a:off x="2019645" y="1239380"/>
            <a:ext cx="1925535" cy="1020533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 cap="flat" cmpd="sng" algn="ctr">
            <a:solidFill>
              <a:srgbClr val="F8B162"/>
            </a:solidFill>
            <a:prstDash val="solid"/>
            <a:headEnd type="none"/>
            <a:tailEnd type="none"/>
          </a:ln>
          <a:effectLst/>
        </p:spPr>
      </p:pic>
      <p:pic>
        <p:nvPicPr>
          <p:cNvPr id="7" name="Image 6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EAAAACAAAA////AP///wgAAAAAAAAAABeuS7HKFMhIoXKZ25qAMl8BAAAAeAAAAAEAAABAAAAAAAAAAAAAAABaAAAAAAAAAAAAAAAAAAAAAAAAAAAAAAAAAAAAAAAAAAAAAAAAAAAAAAAAAAAAAAAAAAAAAAAAAAAAAAAAAAAAAAAAAAAAAAAAAAAAFAAAADwAAAABAAAAAAAAAPixYgAt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AAAAAHgAAAGgAAAAAAAAAAAAAAAAAAAAAAAAAAAAAABAnAAAQJwAAAAAAAAAAAAAAAAAAAEs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P///wAAAAABAAAAAAAAAAAAAAAAAAAAAAAAAAAAAAAAAAAAAAAAAAD4sWIAf39/AAAAAAPMzMwAwMD/AH9/fwAAAAAAAAAAAAAAAAD///8AAAAAACEAAAAYAAAAFAAAAAUMAADyCAAAnRgAAAcQAAAQAAAAJgAAAAgAAAD//////////w=="/>
              </a:ext>
            </a:extLst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9620000">
            <a:off x="2019645" y="1398846"/>
            <a:ext cx="1925535" cy="1020533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 cap="flat" cmpd="sng" algn="ctr">
            <a:solidFill>
              <a:srgbClr val="F8B162"/>
            </a:solidFill>
            <a:prstDash val="solid"/>
            <a:headEnd type="none"/>
            <a:tailEnd type="none"/>
          </a:ln>
          <a:effectLst/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AB47FE8A-FDCE-8F08-83FF-7DB181A29CCE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-36000"/>
            <a:ext cx="5472000" cy="360000"/>
          </a:xfrm>
          <a:prstGeom prst="rect">
            <a:avLst/>
          </a:prstGeom>
        </p:spPr>
      </p:pic>
      <p:sp>
        <p:nvSpPr>
          <p:cNvPr id="8" name="ZoneTexte 8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3AgAAAMAAADKHAAAewEAABAgAAAmAAAACAAAAP//////////"/>
              </a:ext>
            </a:extLst>
          </p:cNvSpPr>
          <p:nvPr/>
        </p:nvSpPr>
        <p:spPr>
          <a:xfrm>
            <a:off x="720000" y="-36000"/>
            <a:ext cx="4680000" cy="3019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1533" tIns="25085" rIns="101580" bIns="25085" numCol="1" spcCol="215900" anchor="t"/>
          <a:lstStyle/>
          <a:p>
            <a:pPr algn="ctr">
              <a:defRPr lang="en-us"/>
            </a:pPr>
            <a:r>
              <a:rPr lang="fr-FR" sz="1100" b="1" dirty="0">
                <a:latin typeface="Script12 BT" pitchFamily="1" charset="0"/>
              </a:rPr>
              <a:t>Hôtel Reynès abritant la chambre de commerce et d'industrie</a:t>
            </a:r>
            <a:endParaRPr lang="fr-fr" sz="1100" b="1" dirty="0">
              <a:latin typeface="Script12 BT" pitchFamily="1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758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000">
        <p:extLst mod="1"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6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6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43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4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5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6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 advAuto="0"/>
      <p:bldP spid="4" grpId="0" animBg="1" advAuto="0"/>
      <p:bldP spid="5" grpId="0" animBg="1" advAuto="0"/>
      <p:bldP spid="6" grpId="0" animBg="1" advAuto="0"/>
      <p:bldP spid="7" grpId="0" animBg="1" advAuto="0"/>
      <p:bldP spid="8" grpId="0"/>
    </p:bldLst>
    <p:extLst mod="1">
      <p:ext uri="smNativeData">
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WRGJZgcAAAAFAAAA/f///wIAAAARAAAABAAAAAAAAAAAAAAAAAAAAAsAAAD9////AgAAABEAAAACAAAAAAAAAAAAAAAAAAAAEQAAAP3///8CAAAAEQAAAAgAAAAAAAAAAAAAAAAAAAAXAAAA/f///wIAAAARAAAAAQAAAAAAAAAAAAAAAAAAAB0AAAD9////AgAAABEAAAAKAAAAAAAAAAAAAAAAAAAAIwAAAP3///8BAAAAAwAAAAoAAAAAAAAAAAAAAAAAAAAmAAAA/////wEAAAA4AAAAAAAAAAAAAAAAAAAAAAAAAA=="/>
      </p:ext>
    </p:ext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5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Bg2KcB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DAAAApiUAADM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6120000" cy="324360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Oval 26" descr="121764_Appache45_029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VQAAACoAAABVAAAAKgAAAAAAAAABAAAAAAAAAAEAAABQAAAAAAAAAAAA8D8AAAAAAADwPwAAAAAAAOA/AAAAAAAA4D8AAAAAAADgPwAAAAAAAOA/AAAAAAAA4D8AAAAAAADgPwAAAAAAAOA/AAAAAAAA4D8CAAAAjAAAAAEAAAACAAAA////AP///wgAAAAAAAAAADiFtDu7VC5IsoDDZTIkkJ8BAAAAeAAAAAEAAABAAAAAAAAAAAAAAABaAAAAAAAAAAAAAAAAAAAAAAAAAAAAAAAAAAAAAAAAAAAAAAAAAAAAAAAAAAAAAAAAAAAAAAAAAAAAAAAAAAAAAAAAAAAAAAAAAAAAFAAAADwAAAABAAAAAAAAABLzDQBa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BLzDQB/f38AAAAAA8zMzADAwP8Af39/AAAAAAAAAAAAAAAAAAAAAAAAAAAAIQAAABgAAAAUAAAAxw0AAFgAAAAbGAAA1Q0AABAgAAAmAAAACAAAAP//////////"/>
              </a:ext>
            </a:extLst>
          </p:cNvSpPr>
          <p:nvPr/>
        </p:nvSpPr>
        <p:spPr>
          <a:xfrm>
            <a:off x="2288407" y="275888"/>
            <a:ext cx="1579132" cy="2062308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57150" cap="flat" cmpd="sng" algn="ctr">
            <a:solidFill>
              <a:srgbClr val="12F30D"/>
            </a:solidFill>
            <a:prstDash val="solid"/>
            <a:headEnd type="none"/>
            <a:tailEnd type="none"/>
          </a:ln>
          <a:effectLst/>
        </p:spPr>
        <p:txBody>
          <a:bodyPr vert="horz" wrap="none" lIns="50766" tIns="25085" rIns="50766" bIns="25085" numCol="1" spcCol="215900" anchor="ctr"/>
          <a:lstStyle/>
          <a:p>
            <a:pPr>
              <a:defRPr lang="en-us"/>
            </a:pPr>
            <a:endParaRPr lang="fr-fr" sz="1129"/>
          </a:p>
        </p:txBody>
      </p:sp>
      <p:sp>
        <p:nvSpPr>
          <p:cNvPr id="4" name="Oval 27" descr="121764_Appache45_029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VQAAACoAAABVAAAAKgAAAAAAAAABAAAAAAAAAAEAAABQAAAAAAAAAAAA8D8AAAAAAADwPwAAAAAAAOA/AAAAAAAA4D8AAAAAAADgPwAAAAAAAOA/AAAAAAAA4D8AAAAAAADgPwAAAAAAAOA/AAAAAAAA4D8CAAAAjAAAAAEAAAACAAAA////AP///wgAAAAAAAAAADiFtDu7VC5IsoDDZTIkkJ8BAAAAeAAAAAEAAABAAAAAAAAAAAAAAABaAAAAAAAAAAAAAAAAAAAAAAAAAAAAAAAAAAAAAAAAAAAAAAAAAAAAAAAAAAAAAAAAAAAAAAAAAAAAAAAAAAAAAAAAAAAAAAAAAAAAFAAAADwAAAABAAAAAAAAABLzDQBa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BLzDQB/f38AAAAAA8zMzADAwP8Af39/AAAAAAAAAAAAAAAAAAAAAAAAAAAAIQAAABgAAAAUAAAAdQkAANIGAACWEgAA9xIAABAgAAAmAAAACAAAAP//////////"/>
              </a:ext>
            </a:extLst>
          </p:cNvSpPr>
          <p:nvPr/>
        </p:nvSpPr>
        <p:spPr>
          <a:xfrm>
            <a:off x="1627848" y="1042802"/>
            <a:ext cx="1395776" cy="1856854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57150" cap="flat" cmpd="sng" algn="ctr">
            <a:solidFill>
              <a:srgbClr val="12F30D"/>
            </a:solidFill>
            <a:prstDash val="solid"/>
            <a:headEnd type="none"/>
            <a:tailEnd type="none"/>
          </a:ln>
          <a:effectLst/>
        </p:spPr>
        <p:txBody>
          <a:bodyPr vert="horz" wrap="none" lIns="50766" tIns="25085" rIns="50766" bIns="25085" numCol="1" spcCol="215900" anchor="ctr"/>
          <a:lstStyle/>
          <a:p>
            <a:pPr>
              <a:defRPr lang="en-us"/>
            </a:pPr>
            <a:endParaRPr lang="fr-fr" sz="1129"/>
          </a:p>
        </p:txBody>
      </p:sp>
      <p:sp>
        <p:nvSpPr>
          <p:cNvPr id="5" name="Oval 28" descr="121764_Appache45_029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VQAAACoAAABVAAAAKgAAAAAAAAABAAAAAAAAAAEAAABQAAAAAAAAAAAA8D8AAAAAAADwPwAAAAAAAOA/AAAAAAAA4D8AAAAAAADgPwAAAAAAAOA/AAAAAAAA4D8AAAAAAADgPwAAAAAAAOA/AAAAAAAA4D8CAAAAjAAAAAEAAAACAAAA////AP///wgAAAAAAAAAAG0XaBFMgeFClwVgH4c4jNgBAAAAeAAAAAEAAABAAAAAAAAAAAAAAABaAAAAAAAAAAAAAAAAAAAAAAAAAAAAAAAAAAAAAAAAAAAAAAAAAAAAAAAAAAAAAAAAAAAAAAAAAAAAAAAAAAAAAAAAAAAAAAAAAAAAFAAAADwAAAABAAAAAAAAABLzDQBa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BLzDQB/f38AAAAAA8zMzADAwP8Af39/AAAAAAAAAAAAAAAAAAAAAAAAAAAAIQAAABgAAAAUAAAAghQAAHAIAADpHAAA4BEAABAgAAAmAAAACAAAAP//////////"/>
              </a:ext>
            </a:extLst>
          </p:cNvSpPr>
          <p:nvPr/>
        </p:nvSpPr>
        <p:spPr>
          <a:xfrm>
            <a:off x="3317471" y="1290063"/>
            <a:ext cx="1284687" cy="1442959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57150" cap="flat" cmpd="sng" algn="ctr">
            <a:solidFill>
              <a:srgbClr val="12F30D"/>
            </a:solidFill>
            <a:prstDash val="solid"/>
            <a:headEnd type="none"/>
            <a:tailEnd type="none"/>
          </a:ln>
          <a:effectLst/>
        </p:spPr>
        <p:txBody>
          <a:bodyPr vert="horz" wrap="none" lIns="50766" tIns="25085" rIns="50766" bIns="25085" numCol="1" spcCol="215900" anchor="ctr"/>
          <a:lstStyle/>
          <a:p>
            <a:pPr>
              <a:defRPr lang="en-us"/>
            </a:pPr>
            <a:endParaRPr lang="fr-fr" sz="1129"/>
          </a:p>
        </p:txBody>
      </p:sp>
      <p:sp>
        <p:nvSpPr>
          <p:cNvPr id="6" name="ZoneTexte 6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3AgAAAMAAADKHAAAewEAABAgAAAmAAAACAAAAP//////////"/>
              </a:ext>
            </a:extLst>
          </p:cNvSpPr>
          <p:nvPr/>
        </p:nvSpPr>
        <p:spPr>
          <a:xfrm>
            <a:off x="2160000" y="0"/>
            <a:ext cx="1800000" cy="237019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1533" tIns="25085" rIns="101580" bIns="25085" numCol="1" spcCol="215900" anchor="t"/>
          <a:lstStyle/>
          <a:p>
            <a:pPr>
              <a:defRPr lang="en-us"/>
            </a:pPr>
            <a:r>
              <a:rPr lang="fr-FR" sz="1100" b="1" dirty="0">
                <a:latin typeface="Script12 BT" pitchFamily="1" charset="0"/>
              </a:rPr>
              <a:t>Palais de la </a:t>
            </a:r>
            <a:r>
              <a:rPr lang="fr-FR" sz="1100" b="1" dirty="0" err="1">
                <a:latin typeface="Script12 BT" pitchFamily="1" charset="0"/>
              </a:rPr>
              <a:t>Berbie</a:t>
            </a:r>
            <a:endParaRPr lang="fr-fr" sz="1100" b="1" dirty="0">
              <a:latin typeface="Script12 BT" panose="03080709030305060304" pitchFamily="65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000">
        <p:extLst mod="1"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00 0.00000 C 0.01500 0.03200 0.03700 0.06533 0.05500 0.07867 C 0.08200 0.10000 0.10800 0.10800 0.11300 0.09733 C 0.11700 0.08667 0.09900 0.06000 0.07200 0.03867 C 0.05400 0.02533 0.02100 0.01600 -0.00800 0.01467 C -0.03600 0.01600 -0.07000 0.02533 -0.08800 0.03867 C -0.11500 0.06000 -0.13300 0.08667 -0.12800 0.09733 C -0.12300 0.10800 -0.09700 0.10000 -0.07100 0.07867 C -0.05300 0.06533 -0.03000 0.03200 -0.01600 0.00000 C -0.00100 -0.03333 0.00900 -0.07733 0.00900 -0.10533 C 0.00900 -0.14800 0.00200 -0.18133 -0.00800 -0.18133 C -0.01700 -0.18133 -0.02500 -0.14800 -0.02500 -0.10533 C -0.02500 -0.07733 -0.01400 -0.03333 0.00000 0.00000 Z" pathEditMode="relative" rAng="0" ptsTypes="">
                                      <p:cBhvr>
                                        <p:cTn id="6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9" presetClass="exit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27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7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75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2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3" presetClass="path" presetSubtype="0" accel="50000" decel="5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.00000 0.00000 C 0.01500 0.03200 0.03700 0.06533 0.05500 0.07867 C 0.08200 0.10000 0.10800 0.10800 0.11300 0.09733 C 0.11700 0.08667 0.09900 0.06000 0.07200 0.03867 C 0.05400 0.02533 0.02100 0.01600 -0.00800 0.01467 C -0.03600 0.01600 -0.07000 0.02533 -0.08800 0.03867 C -0.11500 0.06000 -0.13300 0.08667 -0.12800 0.09733 C -0.12300 0.10800 -0.09700 0.10000 -0.07100 0.07867 C -0.05300 0.06533 -0.03000 0.03200 -0.01600 0.00000 C -0.00100 -0.03333 0.00900 -0.07733 0.00900 -0.10533 C 0.00900 -0.14800 0.00200 -0.18133 -0.00800 -0.18133 C -0.01700 -0.18133 -0.02500 -0.14800 -0.02500 -0.10533 C -0.02500 -0.07733 -0.01400 -0.03333 0.00000 0.00000 Z" pathEditMode="relative" rAng="0" ptsTypes="">
                                      <p:cBhvr>
                                        <p:cTn id="14" dur="2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9" presetClass="exit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2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2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33" presetClass="path" presetSubtype="0" accel="50000" decel="5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00000 0.00000 C 0.01500 0.03200 0.03700 0.06533 0.05500 0.07867 C 0.08200 0.10000 0.10800 0.10800 0.11300 0.09733 C 0.11700 0.08667 0.09900 0.06000 0.07200 0.03867 C 0.05400 0.02533 0.02100 0.01600 -0.00800 0.01467 C -0.03600 0.01600 -0.07000 0.02533 -0.08800 0.03867 C -0.11500 0.06000 -0.13300 0.08667 -0.12800 0.09733 C -0.12300 0.10800 -0.09700 0.10000 -0.07100 0.07867 C -0.05300 0.06533 -0.03000 0.03200 -0.01600 0.00000 C -0.00100 -0.03333 0.00900 -0.07733 0.00900 -0.10533 C 0.00900 -0.14800 0.00200 -0.18133 -0.00800 -0.18133 C -0.01700 -0.18133 -0.02500 -0.14800 -0.02500 -0.10533 C -0.02500 -0.07733 -0.01400 -0.03333 0.00000 0.00000 Z" pathEditMode="relative" rAng="0" ptsTypes="">
                                      <p:cBhvr>
                                        <p:cTn id="22" dur="2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9" presetClass="exit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2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6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1" dur="2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6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34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/>
    </p:bldLst>
    <p:extLst mod="1">
      <p:ext uri="smNativeData">
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WRGJZggAAAAFAAAA/f///wQAAAAhAAAAAAAAAAADAAAAAAAAAAAAAAcAAAD9////AgAAADEAAAAAAAAAAAEAAAAAAAAAAAAADQAAAP3///8EAAAAIQAAAAAAAAAAAwAAAAAAAAAAAAAPAAAA/f///wIAAAAxAAAAAAAAAAABAAAAAAAAAAAAABUAAAD9////BAAAACEAAAAAAAAAAAMAAAAAAAAAAAAAFwAAAP3///8CAAAAMQAAAAAAAAAAAQAAAAAAAAAAAAAdAAAA/f///wEAAAAVAAAACAAAAAAAAAAAAAAAAAAAACAAAAD/////AQAAADgAAAAAAAAAAAAAAAAAAAAAAAAA"/>
      </p:ext>
    </p:ext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BYCg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AAAAApiUAADE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0"/>
            <a:ext cx="6119996" cy="3243597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AutoShape 7" descr="hbnb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CwAAAA0AAAAAXAAAAC4AAABcAAAALgAAAAAAAAABAAAAAAAAAAEAAABQAAAAAAAAAAAA4D8AAAAAAADgPwAAAAAAAOA/AAAAAAAA4D8AAAAAAADgPwAAAAAAAOA/AAAAAAAA4D8AAAAAAADgPwAAAAAAAOA/AAAAAAAA4D8CAAAAjAAAAAEAAAACAAAA////AP///wgAAAAAAAAAAMspqeY2+fdFoX0UYtnIUvk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EwkAAIIDAADdHAAAdxEAABAgAAAmAAAACAAAAP//////////"/>
              </a:ext>
            </a:extLst>
          </p:cNvSpPr>
          <p:nvPr/>
        </p:nvSpPr>
        <p:spPr>
          <a:xfrm>
            <a:off x="1569317" y="536333"/>
            <a:ext cx="3025674" cy="2133978"/>
          </a:xfrm>
          <a:custGeom>
            <a:avLst/>
            <a:gdLst/>
            <a:ahLst/>
            <a:cxnLst/>
            <a:rect l="0" t="0" r="3216910" b="2268855"/>
            <a:pathLst>
              <a:path w="3216910" h="2268855">
                <a:moveTo>
                  <a:pt x="804228" y="1134427"/>
                </a:moveTo>
                <a:cubicBezTo>
                  <a:pt x="804228" y="821094"/>
                  <a:pt x="1164194" y="567213"/>
                  <a:pt x="1608455" y="567213"/>
                </a:cubicBezTo>
                <a:cubicBezTo>
                  <a:pt x="2052567" y="567108"/>
                  <a:pt x="2412534" y="821094"/>
                  <a:pt x="2412683" y="1134322"/>
                </a:cubicBezTo>
                <a:lnTo>
                  <a:pt x="3216910" y="1134322"/>
                </a:lnTo>
                <a:cubicBezTo>
                  <a:pt x="3216910" y="507866"/>
                  <a:pt x="2496680" y="0"/>
                  <a:pt x="1608455" y="0"/>
                </a:cubicBezTo>
                <a:cubicBezTo>
                  <a:pt x="720081" y="0"/>
                  <a:pt x="0" y="507866"/>
                  <a:pt x="0" y="1134427"/>
                </a:cubicBezTo>
                <a:lnTo>
                  <a:pt x="804228" y="1134427"/>
                </a:lnTo>
                <a:close/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4947" tIns="27474" rIns="54947" bIns="27474" numCol="1" spcCol="215900" anchor="ctr"/>
          <a:lstStyle/>
          <a:p>
            <a:pPr>
              <a:defRPr lang="en-us"/>
            </a:pPr>
            <a:endParaRPr lang="fr-fr" sz="419"/>
          </a:p>
        </p:txBody>
      </p:sp>
      <p:sp>
        <p:nvSpPr>
          <p:cNvPr id="4" name="AutoShape 8" descr="hbnb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CwAAAA0AAAAAXAAAAC4AAABcAAAALgAAAAAAAAABAAAAAAAAAAEAAABQAAAAAAAAAAAA4D8AAAAAAADgPwAAAAAAAOA/AAAAAAAA4D8AAAAAAADgPwAAAAAAAOA/AAAAAAAA4D8AAAAAAADgPwAAAAAAAOA/AAAAAAAA4D8CAAAAjAAAAAEAAAACAAAA////AP///wgAAAAAAAAAAMspqeY2+fdFoX0UYtnIUvk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EwkAAIIDAADdHAAAPhEAABAgAAAmAAAACAAAAP//////////"/>
              </a:ext>
            </a:extLst>
          </p:cNvSpPr>
          <p:nvPr/>
        </p:nvSpPr>
        <p:spPr>
          <a:xfrm rot="10800000">
            <a:off x="1569317" y="536332"/>
            <a:ext cx="3025674" cy="2099935"/>
          </a:xfrm>
          <a:custGeom>
            <a:avLst/>
            <a:gdLst/>
            <a:ahLst/>
            <a:cxnLst/>
            <a:rect l="0" t="0" r="3216910" b="2232660"/>
            <a:pathLst>
              <a:path w="3216910" h="2232660">
                <a:moveTo>
                  <a:pt x="804228" y="1116330"/>
                </a:moveTo>
                <a:cubicBezTo>
                  <a:pt x="804228" y="807996"/>
                  <a:pt x="1164194" y="558165"/>
                  <a:pt x="1608455" y="558165"/>
                </a:cubicBezTo>
                <a:cubicBezTo>
                  <a:pt x="2052567" y="558062"/>
                  <a:pt x="2412534" y="807996"/>
                  <a:pt x="2412683" y="1116227"/>
                </a:cubicBezTo>
                <a:lnTo>
                  <a:pt x="3216910" y="1116227"/>
                </a:lnTo>
                <a:cubicBezTo>
                  <a:pt x="3216910" y="499764"/>
                  <a:pt x="2496680" y="0"/>
                  <a:pt x="1608455" y="0"/>
                </a:cubicBezTo>
                <a:cubicBezTo>
                  <a:pt x="720081" y="0"/>
                  <a:pt x="0" y="499764"/>
                  <a:pt x="0" y="1116330"/>
                </a:cubicBezTo>
                <a:lnTo>
                  <a:pt x="804228" y="1116330"/>
                </a:lnTo>
                <a:close/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4947" tIns="27474" rIns="54947" bIns="27474" numCol="1" spcCol="215900" anchor="ctr"/>
          <a:lstStyle/>
          <a:p>
            <a:pPr>
              <a:defRPr lang="en-us"/>
            </a:pPr>
            <a:endParaRPr lang="fr-fr" sz="419"/>
          </a:p>
        </p:txBody>
      </p:sp>
      <p:sp>
        <p:nvSpPr>
          <p:cNvPr id="5" name="Oval 9" descr="hbnb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XAAAAC4AAABcAAAALgAAAAAAAAABAAAAAAAAAAEAAABQAAAAAAAAAAAA8D8AAAAAAADwPwAAAAAAAOA/AAAAAAAA4D8AAAAAAADgPwAAAAAAAOA/AAAAAAAA4D8AAAAAAADgPwAAAAAAAOA/AAAAAAAA4D8CAAAAjAAAAAEAAAACAAAA////AP///wgAAAAAAAAAADlXJko1xLtJgm1fVlYsDi4B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GQ4AAP0GAADYFwAASw4AABAgAAAmAAAACAAAAP//////////"/>
              </a:ext>
            </a:extLst>
          </p:cNvSpPr>
          <p:nvPr/>
        </p:nvSpPr>
        <p:spPr>
          <a:xfrm>
            <a:off x="2336416" y="1080000"/>
            <a:ext cx="1494000" cy="1026000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txBody>
          <a:bodyPr vert="horz" wrap="none" lIns="54947" tIns="27474" rIns="54947" bIns="27474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419"/>
          </a:p>
        </p:txBody>
      </p:sp>
      <p:sp>
        <p:nvSpPr>
          <p:cNvPr id="6" name="ZoneTexte 7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AAAAAAMAAACmJQAAewEAABAgAAAmAAAACAAAAP//////////"/>
              </a:ext>
            </a:extLst>
          </p:cNvSpPr>
          <p:nvPr/>
        </p:nvSpPr>
        <p:spPr>
          <a:xfrm>
            <a:off x="2160000" y="0"/>
            <a:ext cx="1784601" cy="216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25085" rIns="0" bIns="25085" numCol="1" spcCol="215900" anchor="t"/>
          <a:lstStyle/>
          <a:p>
            <a:pPr algn="ctr">
              <a:defRPr lang="en-us"/>
            </a:pPr>
            <a:r>
              <a:rPr lang="fr-FR" sz="1100" b="1" dirty="0">
                <a:latin typeface="Script12 BT" pitchFamily="1" charset="0"/>
              </a:rPr>
              <a:t>Les jardins de la </a:t>
            </a:r>
            <a:r>
              <a:rPr lang="fr-FR" sz="1100" b="1" dirty="0" err="1">
                <a:latin typeface="Script12 BT" pitchFamily="1" charset="0"/>
              </a:rPr>
              <a:t>Berbie</a:t>
            </a:r>
            <a:endParaRPr lang="fr-fr" sz="1100" b="1" dirty="0">
              <a:latin typeface="Script12 BT" pitchFamily="1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2008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000">
        <p:extLst mod="1"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6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21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5" grpId="1" animBg="1"/>
      <p:bldP spid="6" grpId="0"/>
    </p:bldLst>
    <p:extLst mod="1">
      <p:ext uri="smNativeData">
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WRGJZgYAAAAFAAAA/f///wEAAAAVAAAABAAAAAAAAAAAAAAAAAAAAAgAAAD9////AgAAAAMAAAAKAAAAAAAAAAAAAAAAAAAACwAAAP3///8CAAAAAwAAAAoAAAAAAAAAAAAAAAAAAAAOAAAA/f///wMAAAAIAAAAAAAAAAAAAACY/v//AAAAABAAAAD9////AgAAAAoAAAAAAAAAAAAAAAAAAAAAAAAAEwAAAP////8BAAAAOAAAAAAAAAAAAAAAAAAAAAAAAAA="/>
      </p:ext>
    </p:ext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sange 3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aQAAAA0AAAAAVQAAACoAAABVAAAAKgAAAAAAAAABAAAAAAAAAAEAAABQAAAAAAAAAAAA4D8AAAAAAADgPwAAAAAAAOA/AAAAAAAA4D8AAAAAAADgPwAAAAAAAOA/AAAAAAAA4D8AAAAAAADgPwAAAAAAAOA/AAAAAAAA4D8CAAAAjAAAAAEAAAACAAAARHLEDP///wgAAAAAAAAAABrlHOEEKv1KoBUhq9UqiUQBAAAAZAAAAAEAAABAAAAAAAAAAAAAAAAAAAAAAAAAAAAAAAAAAAAAAAAAAAAAAAAAAAAAAAAAAAAAAAAAAAAAAAAAAAAAAAAAAAAAAAAAAAAAAAAAAAAAAAAAAAAAAAAAAAAAFAAAADwAAAAAAAAAAAAAADJVkQAUAAAAAQAAABQAAAAUAAAAFAAAAAEAAAAAAAAAZAAAAGQAAAAAAAAAZAAAAGQAAAAVAAAAYAAAAAEAAAAAAAAAAAAAAAAAAAAAAAAAAAAAAAAAAAD///9/AAAAAAAAAAABAAAA////AAAAAABkAAAAAAAAABQAAABD4f//AAAAACYAAAAAAAAAvR4AAA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EAAABaAAAAMgAAAFAAAABkAAAAAAAAAH9/fwAKAAAAIgAAABgAAAAHAAAAeAAAAHgAAAAAAAAAAAAAAAAAAAAkAAAAJAAAAAAAAAAHAAAAAAAAAAAAAAAAAAAAAAAAAAAAAAAAAAAAf39/ACUAAABYAAAAAQAAAAAAAAAAAAAAAAAAAAAAAAAAAAAAAAAAAAAAAAAAAAAAAAAAAAAAAAASAAAAAAAAAKCGAQAAAAAAAAAAAAAAAAAMAAAAAQAAAAAAAAAAAAAAAAAAAB8AAABUAAAARHLEBQAAAAEAAAAAAAAAAAAAAAAAAAAAAAAAAAAAAAAAAAAAAAAAADJVkQD///8AAAAAA8zMzADAwP8Af39/AAAAAAAAAAAAAAAAAAAAAAAAAAAAIQAAABgAAAAUAAAAQgIAAOb///9ZDQAA+BQAABAAAAAmAAAACAAAAP//////////"/>
              </a:ext>
            </a:extLst>
          </p:cNvSpPr>
          <p:nvPr/>
        </p:nvSpPr>
        <p:spPr>
          <a:xfrm>
            <a:off x="527114" y="-1"/>
            <a:ext cx="1695596" cy="3221573"/>
          </a:xfrm>
          <a:prstGeom prst="diamond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stA="50000" endPos="90000" dist="50800" dir="5400000" sy="-100000" rotWithShape="0"/>
          </a:effectLst>
          <a:scene3d>
            <a:camera prst="orthographicFront"/>
            <a:lightRig rig="threePt" dir="t"/>
          </a:scene3d>
          <a:sp3d>
            <a:bevelT prst="convex"/>
          </a:sp3d>
        </p:spPr>
        <p:txBody>
          <a:bodyPr vert="horz" wrap="square" lIns="50766" tIns="25085" rIns="50766" bIns="25085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fr" sz="1129"/>
          </a:p>
        </p:txBody>
      </p:sp>
      <p:sp>
        <p:nvSpPr>
          <p:cNvPr id="3" name="Losange 5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aQAAAA0AAAAAVQAAACoAAABVAAAAKgAAAAAAAAABAAAAAAAAAAEAAABQAAAAAAAAAAAA4D8AAAAAAADgPwAAAAAAAOA/AAAAAAAA4D8AAAAAAADgPwAAAAAAAOA/AAAAAAAA4D8AAAAAAADgPwAAAAAAAOA/AAAAAAAA4D8CAAAAjAAAAAEAAAACAAAARHLEDP///wgAAAAAAAAAABrlHOEEKv1KoBUhq9UqiUQBAAAAZAAAAAEAAABAAAAAAAAAAAAAAAAAAAAAAAAAAAAAAAAAAAAAAAAAAAAAAAAAAAAAAAAAAAAAAAAAAAAAAAAAAAAAAAAAAAAAAAAAAAAAAAAAAAAAAAAAAAAAAAAAAAAAFAAAADwAAAAAAAAAAAAAADJVkQAUAAAAAQAAABQAAAAUAAAAFAAAAAEAAAAAAAAAZAAAAGQAAAAAAAAAZAAAAGQAAAAVAAAAYAAAAAEAAAAAAAAAAAAAAAAAAAAAAAAAAAAAAAAAAAD///9/AAAAAAAAAAABAAAA////AAAAAABkAAAAAAAAABQAAABD4f//AAAAACYAAAAAAAAAvR4AAA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EAAABaAAAAMgAAAFAAAABkAAAAAAAAAH9/fwAKAAAAIgAAABgAAAAHAAAAeAAAAHgAAAAAAAAAAAAAAAAAAAAkAAAAJAAAAAAAAAAHAAAAAAAAAAAAAAAAAAAAAAAAAAAAAAAAAAAAf39/ACUAAABYAAAAAQAAAAAAAAAAAAAAAAAAAAAAAAAAAAAAAAAAAAAAAAAAAAAAAAAAAAAAAAASAAAAAAAAAKCGAQAAAAAAAAAAAAAAAAAMAAAAAQAAAAAAAAAAAAAAAAAAAB8AAABUAAAARHLEBQAAAAEAAAAAAAAAAAAAAAAAAAAAAAAAAAAAAAAAAAAAAAAAADJVkQD///8AAAAAA8zMzADAwP8Af39/AAAAAAAAAAAAAAAAAAAAAAAAAAAAIQAAABgAAAAUAAAAbA0AAOb///+DGAAA+BQAABAAAAAmAAAACAAAAP//////////"/>
              </a:ext>
            </a:extLst>
          </p:cNvSpPr>
          <p:nvPr/>
        </p:nvSpPr>
        <p:spPr>
          <a:xfrm>
            <a:off x="2234058" y="-1"/>
            <a:ext cx="1695596" cy="3221573"/>
          </a:xfrm>
          <a:prstGeom prst="diamond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stA="50000" endPos="90000" dist="50800" dir="5400000" sy="-100000" rotWithShape="0"/>
          </a:effectLst>
          <a:scene3d>
            <a:camera prst="orthographicFront"/>
            <a:lightRig rig="threePt" dir="t"/>
          </a:scene3d>
          <a:sp3d>
            <a:bevelT prst="convex"/>
          </a:sp3d>
        </p:spPr>
        <p:txBody>
          <a:bodyPr vert="horz" wrap="square" lIns="50766" tIns="25085" rIns="50766" bIns="25085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fr" sz="1129"/>
          </a:p>
        </p:txBody>
      </p:sp>
      <p:sp>
        <p:nvSpPr>
          <p:cNvPr id="4" name="Losange 6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aQAAAA0AAAAAVQAAACoAAABVAAAAKgAAAAAAAAABAAAAAAAAAAEAAABQAAAAAAAAAAAA4D8AAAAAAADgPwAAAAAAAOA/AAAAAAAA4D8AAAAAAADgPwAAAAAAAOA/AAAAAAAA4D8AAAAAAADgPwAAAAAAAOA/AAAAAAAA4D8CAAAAjAAAAAEAAAACAAAARHLEDP///wgAAAAAAAAAABrlHOEEKv1KoBUhq9UqiUQBAAAAZAAAAAEAAABAAAAAAAAAAAAAAAAAAAAAAAAAAAAAAAAAAAAAAAAAAAAAAAAAAAAAAAAAAAAAAAAAAAAAAAAAAAAAAAAAAAAAAAAAAAAAAAAAAAAAAAAAAAAAAAAAAAAAFAAAADwAAAAAAAAAAAAAADJVkQAUAAAAAQAAABQAAAAUAAAAFAAAAAEAAAAAAAAAZAAAAGQAAAAAAAAAZAAAAGQAAAAVAAAAYAAAAAEAAAAAAAAAAAAAAAAAAAAAAAAAAAAAAAAAAAD///9/AAAAAAAAAAABAAAA////AAAAAABkAAAAAAAAABQAAABD4f//AAAAACYAAAAAAAAAvR4AAA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EAAABaAAAAMgAAAFAAAABkAAAAAAAAAH9/fwAKAAAAIgAAABgAAAAHAAAAeAAAAHgAAAAAAAAAAAAAAAAAAAAkAAAAJAAAAAAAAAAHAAAAAAAAAAAAAAAAAAAAAAAAAAAAAAAAAAAAf39/ACUAAABYAAAAAQAAAAAAAAAAAAAAAAAAAAAAAAAAAAAAAAAAAAAAAAAAAAAAAAAAAAAAAAASAAAAAAAAAKCGAQAAAAAAAAAAAAAAAAAMAAAAAQAAAAAAAAAAAAAAAAAAAB8AAABUAAAARHLEBQAAAAEAAAAAAAAAAAAAAAAAAAAAAAAAAAAAAAAAAAAAAAAAADJVkQD///8AAAAAA8zMzADAwP8Af39/AAAAAAAAAAAAAAAAAAAAAAAAAAAAIQAAABgAAAAUAAAAlhgAAOb///+tIwAA+BQAABAAAAAmAAAACAAAAP//////////"/>
              </a:ext>
            </a:extLst>
          </p:cNvSpPr>
          <p:nvPr/>
        </p:nvSpPr>
        <p:spPr>
          <a:xfrm>
            <a:off x="3941002" y="0"/>
            <a:ext cx="1695596" cy="3221573"/>
          </a:xfrm>
          <a:prstGeom prst="diamond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stA="50000" endPos="90000" dist="50800" dir="5400000" sy="-100000" rotWithShape="0"/>
          </a:effectLst>
          <a:scene3d>
            <a:camera prst="orthographicFront"/>
            <a:lightRig rig="threePt" dir="t"/>
          </a:scene3d>
          <a:sp3d>
            <a:bevelT prst="convex"/>
          </a:sp3d>
        </p:spPr>
        <p:txBody>
          <a:bodyPr vert="horz" wrap="square" lIns="50766" tIns="25085" rIns="50766" bIns="25085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fr" sz="1129"/>
          </a:p>
        </p:txBody>
      </p:sp>
      <p:pic>
        <p:nvPicPr>
          <p:cNvPr id="5" name="Image 1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F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AAAAApiUAADE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87" y="0"/>
            <a:ext cx="6120000" cy="324360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31D6C68C-EDF9-EF87-B5E9-9DBA1D1ED9A0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0000" y="-36000"/>
            <a:ext cx="3600000" cy="360000"/>
          </a:xfrm>
          <a:prstGeom prst="rect">
            <a:avLst/>
          </a:prstGeom>
        </p:spPr>
      </p:pic>
      <p:sp>
        <p:nvSpPr>
          <p:cNvPr id="6" name="ZoneTexte 8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3AgAAAMAAADKHAAAewEAABAgAAAmAAAACAAAAP//////////"/>
              </a:ext>
            </a:extLst>
          </p:cNvSpPr>
          <p:nvPr/>
        </p:nvSpPr>
        <p:spPr>
          <a:xfrm>
            <a:off x="1440000" y="-36000"/>
            <a:ext cx="3240000" cy="25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1533" tIns="25085" rIns="101580" bIns="25085" numCol="1" spcCol="215900" anchor="t"/>
          <a:lstStyle/>
          <a:p>
            <a:pPr algn="ctr">
              <a:defRPr lang="en-us"/>
            </a:pPr>
            <a:r>
              <a:rPr lang="fr-FR" sz="1100" b="1" dirty="0">
                <a:latin typeface="Script12 BT" panose="03080709030305060304" pitchFamily="65" charset="0"/>
              </a:rPr>
              <a:t>La centrale hydroélectrique du Chapitre</a:t>
            </a:r>
            <a:endParaRPr lang="fr-fr" sz="1100" b="1" dirty="0">
              <a:latin typeface="Script12 BT" panose="03080709030305060304" pitchFamily="65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000">
        <p:extLst mod="1"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2036E-6 4.71338E-6 C 0.02983 -0.06762 0.07497 -0.11024 0.12504 -0.11024 C 0.1751 -0.11024 0.21998 -0.06762 0.25007 4.71338E-6 C 0.21998 0.06761 0.1751 0.11024 0.12504 0.11024 C 0.07497 0.11024 0.02983 0.06761 -3.32036E-6 4.71338E-6 Z " pathEditMode="relative" rAng="0" ptsTypes="AAAAA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3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553E-6 4.71338E-6 C 0.02983 -0.06762 0.07497 -0.11024 0.12503 -0.11024 C 0.1751 -0.11024 0.21998 -0.06762 0.25007 4.71338E-6 C 0.21998 0.06761 0.1751 0.11024 0.12503 0.11024 C 0.07497 0.11024 0.02983 0.06761 -1.94553E-6 4.71338E-6 Z " pathEditMode="relative" rAng="0" ptsTypes="AAAAA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3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1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9403E-8 4.71338E-6 C 0.02983 -0.06762 0.07497 -0.11024 0.12503 -0.11024 C 0.1751 -0.11024 0.21997 -0.06762 0.25006 4.71338E-6 C 0.21997 0.06761 0.1751 0.11024 0.12503 0.11024 C 0.07497 0.11024 0.02983 0.06761 2.59403E-8 4.71338E-6 Z " pathEditMode="relative" rAng="0" ptsTypes="AAAAA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8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" dur="2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6" dur="2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2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6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6" presetClass="entr" presetSubtype="0" fill="hold" grpId="0" nodeType="withEffect">
                                  <p:stCondLst>
                                    <p:cond delay="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29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2" grpId="1" animBg="1" advAuto="0"/>
      <p:bldP spid="3" grpId="0" animBg="1" advAuto="0"/>
      <p:bldP spid="3" grpId="1" animBg="1" advAuto="0"/>
      <p:bldP spid="4" grpId="0" animBg="1" advAuto="0"/>
      <p:bldP spid="4" grpId="1" animBg="1" advAuto="0"/>
      <p:bldP spid="5" grpId="0" animBg="1" advAuto="0"/>
      <p:bldP spid="6" grpId="0"/>
    </p:bldLst>
    <p:extLst mod="1">
      <p:ext uri="smNativeData">
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WRGJZggAAAAFAAAA/f///wQAAAAMAAAAAAAAAAADAAAAAAAAAAAAAAcAAAD9////BAAAAAwAAAAAAAAAAAMAAAAAAAAAAAAACQAAAP3///8EAAAADAAAAAAAAAAAAwAAAAAAAAAAAAAMAAAA/f///wIAAAAIAAAAIAAAAAAAAAAAAAAAAAAAAA8AAAD9////AgAAAAgAAAAgAAAAAAAAAAAAAAAAAAAAEgAAAP3///8CAAAACAAAACAAAAAAAAAAAAAAAAAAAAAVAAAA/f///wEAAAAGAAAAIAAAAAAAAAAAAAAAAAAAABgAAAD/////AQAAADgAAAAAAAAAAAAAAAAAAAAAAAAA"/>
      </p:ext>
    </p:ext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CB8E8564-5E13-431F-84FD-CB6E7DD191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D49784-CAD2-8161-9C6C-3C34D9226A69}" type="datetime1">
              <a:rPr lang="fr-fr" cap="none" smtClean="0"/>
              <a:t>03/04/2025</a:t>
            </a:fld>
            <a:endParaRPr lang="fr-fr" cap="none"/>
          </a:p>
        </p:txBody>
      </p:sp>
      <p:sp>
        <p:nvSpPr>
          <p:cNvPr id="3" name="Espace réservé du numéro de diapositive 2">
            <a:extLst>
              <a:ext uri="{FF2B5EF4-FFF2-40B4-BE49-F238E27FC236}">
                <a16:creationId xmlns:a16="http://schemas.microsoft.com/office/drawing/2014/main" id="{561CB2F8-C186-46A3-ABA8-3C76B541EE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D4E579-37D2-8113-9C6C-C146AB226A94}" type="slidenum">
              <a:rPr lang="fr-fr" cap="none" smtClean="0"/>
              <a:t>11</a:t>
            </a:fld>
            <a:endParaRPr lang="fr-fr" cap="none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5C27E177-9214-4FD0-B427-ED8906FF1F43}"/>
              </a:ext>
            </a:extLst>
          </p:cNvPr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Bg2KcB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AAAAApiUAADE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6120000" cy="324360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5" name="Oval 6" descr="slide0003_image004">
            <a:extLst>
              <a:ext uri="{FF2B5EF4-FFF2-40B4-BE49-F238E27FC236}">
                <a16:creationId xmlns:a16="http://schemas.microsoft.com/office/drawing/2014/main" id="{8423A659-A18E-4FD7-AB54-C81D17E95BA4}"/>
              </a:ext>
            </a:extLst>
          </p:cNvPr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VQAAACoAAABVAAAAKgAAAAAAAAABAAAAAAAAAAEAAABQAAAAAAAAAAAA8D8AAAAAAADwPwAAAAAAAOA/AAAAAAAA4D8AAAAAAADgPwAAAAAAAOA/AAAAAAAA4D8AAAAAAADgPwAAAAAAAOA/AAAAAAAA4D8CAAAAjAAAAAEAAAACAAAA////AP///wgAAAAAAAAAAP3IejwpznVGpJdi8Q551jUBAAAAeAAAAAEAAABAAAAAAAAAAAAAAABaAAAAAAAAAAAAAAAAAAAAAAAAAAAAAAAAAAAAAAAAAAAAAAAAAAAAAAAAAAAAAAAAAAAAAAAAAAAAAAAAAAAAAAAAAAAAAAAAAAAAFAAAADwAAAABAAAAAAAAAP//AAA8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P//AAB/f38AAAAAA8zMzADAwP8Af39/AAAAAAAAAAAAAAAAAAAAAAAAAAAAIQAAABgAAAAUAAAAigIAAIsCAACBFQAAywwAABAgAAAmAAAACAAAAP//////////"/>
              </a:ext>
            </a:extLst>
          </p:cNvSpPr>
          <p:nvPr/>
        </p:nvSpPr>
        <p:spPr>
          <a:xfrm rot="1565358">
            <a:off x="570117" y="328653"/>
            <a:ext cx="2899654" cy="1567187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none" lIns="50766" tIns="25085" rIns="50766" bIns="25085" numCol="1" spcCol="215900" anchor="ctr"/>
          <a:lstStyle>
            <a:lvl1pPr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5pPr>
            <a:lvl6pPr marL="25146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6pPr>
            <a:lvl7pPr marL="29718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7pPr>
            <a:lvl8pPr marL="34290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8pPr>
            <a:lvl9pPr marL="38862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1270"/>
          </a:p>
        </p:txBody>
      </p:sp>
      <p:sp>
        <p:nvSpPr>
          <p:cNvPr id="6" name="Oval 7" descr="slide0003_image004">
            <a:extLst>
              <a:ext uri="{FF2B5EF4-FFF2-40B4-BE49-F238E27FC236}">
                <a16:creationId xmlns:a16="http://schemas.microsoft.com/office/drawing/2014/main" id="{740641BA-6573-4EA5-A94B-23B71562CF72}"/>
              </a:ext>
            </a:extLst>
          </p:cNvPr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VQAAACoAAABVAAAAKgAAAAAAAAABAAAAAAAAAAEAAABQAAAAAAAAAAAA8D8AAAAAAADwPwAAAAAAAOA/AAAAAAAA4D8AAAAAAADgPwAAAAAAAOA/AAAAAAAA4D8AAAAAAADgPwAAAAAAAOA/AAAAAAAA4D8CAAAAjAAAAAEAAAACAAAA////AP///wgAAAAAAAAAAP3IejwpznVGpJdi8Q551jUBAAAAeAAAAAEAAABAAAAAAAAAAAAAAABaAAAAAAAAAAAAAAAAAAAAAAAAAAAAAAAAAAAAAAAAAAAAAAAAAAAAAAAAAAAAAAAAAAAAAAAAAAAAAAAAAAAAAAAAAAAAAAAAAAAAFAAAADwAAAABAAAAAAAAAP//AAA8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P//AAB/f38AAAAAA8zMzADAwP8Af39/AAAAAAAAAAAAAAAAAAAAAAAAAAAAIQAAABgAAAAUAAAAZwUAAFQDAACQHAAA+hIAABAgAAAmAAAACAAAAP//////////"/>
              </a:ext>
            </a:extLst>
          </p:cNvSpPr>
          <p:nvPr/>
        </p:nvSpPr>
        <p:spPr>
          <a:xfrm rot="19548182">
            <a:off x="1007901" y="538939"/>
            <a:ext cx="3541102" cy="2392588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none" lIns="50766" tIns="25085" rIns="50766" bIns="25085" numCol="1" spcCol="215900" anchor="ctr"/>
          <a:lstStyle>
            <a:lvl1pPr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5pPr>
            <a:lvl6pPr marL="25146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6pPr>
            <a:lvl7pPr marL="29718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7pPr>
            <a:lvl8pPr marL="34290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8pPr>
            <a:lvl9pPr marL="38862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1270"/>
          </a:p>
        </p:txBody>
      </p:sp>
      <p:sp>
        <p:nvSpPr>
          <p:cNvPr id="7" name="Oval 8" descr="slide0003_image004">
            <a:extLst>
              <a:ext uri="{FF2B5EF4-FFF2-40B4-BE49-F238E27FC236}">
                <a16:creationId xmlns:a16="http://schemas.microsoft.com/office/drawing/2014/main" id="{BD66FEC3-755A-4C32-9439-0AE8B9DC59CD}"/>
              </a:ext>
            </a:extLst>
          </p:cNvPr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VQAAACoAAABVAAAAKgAAAAAAAAABAAAAAAAAAAEAAABQAAAAAAAAAAAA8D8AAAAAAADwPwAAAAAAAOA/AAAAAAAA4D8AAAAAAADgPwAAAAAAAOA/AAAAAAAA4D8AAAAAAADgPwAAAAAAAOA/AAAAAAAA4D8CAAAAjAAAAAEAAAACAAAA////AP///wgAAAAAAAAAAP3IejwpznVGpJdi8Q551jUBAAAAeAAAAAEAAABAAAAAAAAAAAAAAABaAAAAAAAAAAAAAAAAAAAAAAAAAAAAAAAAAAAAAAAAAAAAAAAAAAAAAAAAAAAAAAAAAAAAAAAAAAAAAAAAAAAAAAAAAAAAAAAAAAAAFAAAADwAAAABAAAAAAAAAP//AAA8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P//AAB/f38AAAAAA8zMzADAwP8Af39/AAAAAAAAAAAAAAAAAAAAAAAAAAAAIQAAABgAAAAUAAAAWA8AAEIFAACcIwAAYhAAABAgAAAmAAAACAAAAP//////////"/>
              </a:ext>
            </a:extLst>
          </p:cNvSpPr>
          <p:nvPr/>
        </p:nvSpPr>
        <p:spPr>
          <a:xfrm rot="2174202">
            <a:off x="2527905" y="803901"/>
            <a:ext cx="3098539" cy="1700971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none" lIns="50766" tIns="25085" rIns="50766" bIns="25085" numCol="1" spcCol="215900" anchor="ctr"/>
          <a:lstStyle>
            <a:lvl1pPr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5pPr>
            <a:lvl6pPr marL="25146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6pPr>
            <a:lvl7pPr marL="29718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7pPr>
            <a:lvl8pPr marL="34290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8pPr>
            <a:lvl9pPr marL="38862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1270"/>
          </a:p>
        </p:txBody>
      </p:sp>
      <p:sp>
        <p:nvSpPr>
          <p:cNvPr id="8" name="ZoneTexte 5">
            <a:extLst>
              <a:ext uri="{FF2B5EF4-FFF2-40B4-BE49-F238E27FC236}">
                <a16:creationId xmlns:a16="http://schemas.microsoft.com/office/drawing/2014/main" id="{BAFD133D-2C11-412B-A19C-71B5D1A03E9B}"/>
              </a:ext>
            </a:extLst>
          </p:cNvPr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Y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GgMAAAMAAABZIgAAewEAABAgAAAmAAAACAAAAP//////////"/>
              </a:ext>
            </a:extLst>
          </p:cNvSpPr>
          <p:nvPr/>
        </p:nvSpPr>
        <p:spPr>
          <a:xfrm>
            <a:off x="864000" y="-13432"/>
            <a:ext cx="4392000" cy="25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36000" tIns="25085" rIns="36000" bIns="25085" numCol="1" spcCol="215900" anchor="t"/>
          <a:lstStyle/>
          <a:p>
            <a:pPr algn="ctr">
              <a:defRPr lang="en-us"/>
            </a:pPr>
            <a:r>
              <a:rPr lang="fr-FR" sz="1100" b="1" dirty="0">
                <a:latin typeface="Script12 BT" pitchFamily="1" charset="0"/>
              </a:rPr>
              <a:t>La gendarmerie nationale</a:t>
            </a:r>
            <a:endParaRPr lang="fr-fr" sz="1100" b="1" dirty="0">
              <a:latin typeface="Script12 BT" pitchFamily="1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017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000">
        <p:extLst mod="1"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2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2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2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1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2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1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2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1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4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6" presetClass="entr" presetSubtype="0" fill="hold" grpId="0" nodeType="withEffect">
                                  <p:stCondLst>
                                    <p:cond delay="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42" dur="1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3" dur="1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4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5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rme libre 6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CwAAAA0AAAAAVQAAACoAAABVAAAAKgAAAAAAAAABAAAAAAAAAAEAAABQAAAAAAAAAAAA4D8AAAAAAADgPwAAAAAAAOA/AAAAAAAA4D8AAAAAAADgPwAAAAAAAOA/AAAAAAAA4D8AAAAAAADgPwAAAAAAAOA/AAAAAAAA4D8CAAAAjAAAAAEAAAACAAAARHLEDP///wgAAAAAAAAAAGeZ/oh1q0lBvIJZMz15facBAAAAZAAAAAEAAABAAAAAAAAAAAAAAAAAAAAAAAAAAAAAAAAAAAAAAAAAAAAAAAAAAAAAAAAAAAAAAAAAAAAAAAAAAAAAAAAAAAAAAAAAAAAAAAAAAAAAAAAAAAAAAAAAAAAAFAAAADwAAAABAAAAAAAAADJVkQA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GDYpwEeAAAAaAAAAAEAAAAAAAAAAAAAAAAAAAAAAAAAECcAABAnAAAAAAAAAAAAAAAAAAAAAAAAAAAAAAAAAAAAAAAAAAAAABQAAAAAAAAAwMD/AAEAAABa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QAAAAEAAAAAAAAAAAAAAAAAAAAAAAAAAAAAAAAAAAAAAAAAADJVkQB/f38AAAAAA8zMzADAwP8Af39/AAAAAAAAAAAAAAAAAAAAAAAAAAAAIQAAABgAAAAUAAAABwUAAPYAAAD+EQAAjQ8AABAAAAAmAAAACAAAAP//////////"/>
              </a:ext>
            </a:extLst>
          </p:cNvSpPr>
          <p:nvPr/>
        </p:nvSpPr>
        <p:spPr>
          <a:xfrm>
            <a:off x="950565" y="146925"/>
            <a:ext cx="1982277" cy="2230733"/>
          </a:xfrm>
          <a:custGeom>
            <a:avLst/>
            <a:gdLst/>
            <a:ahLst/>
            <a:cxnLst/>
            <a:rect l="0" t="0" r="2107565" b="2371725"/>
            <a:pathLst>
              <a:path w="2107565" h="2371725">
                <a:moveTo>
                  <a:pt x="24506" y="1231748"/>
                </a:moveTo>
                <a:cubicBezTo>
                  <a:pt x="24506" y="894321"/>
                  <a:pt x="394405" y="1008200"/>
                  <a:pt x="612403" y="779002"/>
                </a:cubicBezTo>
                <a:cubicBezTo>
                  <a:pt x="809440" y="571841"/>
                  <a:pt x="934638" y="27838"/>
                  <a:pt x="1078288" y="13919"/>
                </a:cubicBezTo>
                <a:cubicBezTo>
                  <a:pt x="1221938" y="0"/>
                  <a:pt x="1277267" y="488324"/>
                  <a:pt x="1474304" y="695486"/>
                </a:cubicBezTo>
                <a:cubicBezTo>
                  <a:pt x="1692300" y="924686"/>
                  <a:pt x="2107565" y="865999"/>
                  <a:pt x="2107564" y="1203426"/>
                </a:cubicBezTo>
                <a:cubicBezTo>
                  <a:pt x="2107564" y="1540854"/>
                  <a:pt x="1663885" y="1455695"/>
                  <a:pt x="1445887" y="1684893"/>
                </a:cubicBezTo>
                <a:cubicBezTo>
                  <a:pt x="1248850" y="1892055"/>
                  <a:pt x="1344920" y="2371725"/>
                  <a:pt x="1078288" y="2364612"/>
                </a:cubicBezTo>
                <a:cubicBezTo>
                  <a:pt x="753323" y="2318257"/>
                  <a:pt x="809440" y="1821331"/>
                  <a:pt x="612403" y="1614169"/>
                </a:cubicBezTo>
                <a:cubicBezTo>
                  <a:pt x="394406" y="1384970"/>
                  <a:pt x="0" y="1547935"/>
                  <a:pt x="0" y="1210507"/>
                </a:cubicBezTo>
                <a:cubicBezTo>
                  <a:pt x="0" y="1210507"/>
                  <a:pt x="24506" y="1231749"/>
                  <a:pt x="24506" y="1231748"/>
                </a:cubicBezTo>
                <a:close/>
                <a:moveTo>
                  <a:pt x="187226" y="1210506"/>
                </a:moveTo>
                <a:cubicBezTo>
                  <a:pt x="187226" y="1752404"/>
                  <a:pt x="580681" y="2191700"/>
                  <a:pt x="1066034" y="2191701"/>
                </a:cubicBezTo>
                <a:cubicBezTo>
                  <a:pt x="1551386" y="2191701"/>
                  <a:pt x="1944842" y="1752406"/>
                  <a:pt x="1944843" y="1210508"/>
                </a:cubicBezTo>
                <a:cubicBezTo>
                  <a:pt x="1944843" y="668609"/>
                  <a:pt x="1551387" y="229314"/>
                  <a:pt x="1066034" y="229314"/>
                </a:cubicBezTo>
                <a:cubicBezTo>
                  <a:pt x="580682" y="229314"/>
                  <a:pt x="187225" y="668608"/>
                  <a:pt x="187225" y="1210507"/>
                </a:cubicBezTo>
                <a:cubicBezTo>
                  <a:pt x="187225" y="1210507"/>
                  <a:pt x="187226" y="1210506"/>
                  <a:pt x="187226" y="1210506"/>
                </a:cubicBezTo>
                <a:close/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solidFill>
              <a:srgbClr val="325591"/>
            </a:solidFill>
            <a:prstDash val="solid"/>
            <a:headEnd type="none"/>
            <a:tailEnd type="none"/>
          </a:ln>
          <a:effectLst>
            <a:reflection stA="50000" endPos="90000" dir="5400000" sy="-100000" rotWithShape="0"/>
          </a:effectLst>
        </p:spPr>
        <p:txBody>
          <a:bodyPr vert="horz" wrap="square" lIns="50766" tIns="25085" rIns="50766" bIns="25085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fr" sz="936"/>
          </a:p>
        </p:txBody>
      </p:sp>
      <p:sp>
        <p:nvSpPr>
          <p:cNvPr id="3" name="Forme libre 7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CwAAAA0AAAAAVQAAACoAAABVAAAAKgAAAAAAAAABAAAAAAAAAAEAAABQAAAAAAAAAAAA4D8AAAAAAADgPwAAAAAAAOA/AAAAAAAA4D8AAAAAAADgPwAAAAAAAOA/AAAAAAAA4D8AAAAAAADgPwAAAAAAAOA/AAAAAAAA4D8CAAAAjAAAAAEAAAACAAAARHLEDP///wgAAAAAAAAAAGeZ/oh1q0lBvIJZMz15facBAAAAZAAAAAEAAABAAAAAAAAAAAAAAAAAAAAAAAAAAAAAAAAAAAAAAAAAAAAAAAAAAAAAAAAAAAAAAAAAAAAAAAAAAAAAAAAAAAAAAAAAAAAAAAAAAAAAAAAAAAAAAAAAAAAAFAAAADwAAAABAAAAAAAAADJVkQA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EqIgAeAAAAaAAAAAEAAAAAAAAAAAAAAAAAAAAAAAAAECcAABAnAAAAAAAAAAAAAAAAAAAAAAAAAAAAAAAAAAAAAAAAAAAAABQAAAAAAAAAwMD/AAEAAABa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QAAAAEAAAAAAAAAAAAAAAAAAAAAAAAAAAAAAAAAAAAAAAAAADJVkQB/f38AAAAAA8zMzADAwP8Af39/AAAAAAAAAAAAAAAAAAAAAAAAAAAAIQAAABgAAAAUAAAA2hMAAPYAAADRIAAAjQ8AABAAAAAmAAAACAAAAP//////////"/>
              </a:ext>
            </a:extLst>
          </p:cNvSpPr>
          <p:nvPr/>
        </p:nvSpPr>
        <p:spPr>
          <a:xfrm>
            <a:off x="3217133" y="146925"/>
            <a:ext cx="1982277" cy="2230733"/>
          </a:xfrm>
          <a:custGeom>
            <a:avLst/>
            <a:gdLst/>
            <a:ahLst/>
            <a:cxnLst/>
            <a:rect l="0" t="0" r="2107565" b="2371725"/>
            <a:pathLst>
              <a:path w="2107565" h="2371725">
                <a:moveTo>
                  <a:pt x="24506" y="1231748"/>
                </a:moveTo>
                <a:cubicBezTo>
                  <a:pt x="24506" y="894321"/>
                  <a:pt x="394405" y="1008200"/>
                  <a:pt x="612403" y="779002"/>
                </a:cubicBezTo>
                <a:cubicBezTo>
                  <a:pt x="809440" y="571841"/>
                  <a:pt x="934638" y="27838"/>
                  <a:pt x="1078288" y="13919"/>
                </a:cubicBezTo>
                <a:cubicBezTo>
                  <a:pt x="1221938" y="0"/>
                  <a:pt x="1277267" y="488324"/>
                  <a:pt x="1474304" y="695486"/>
                </a:cubicBezTo>
                <a:cubicBezTo>
                  <a:pt x="1692300" y="924686"/>
                  <a:pt x="2107565" y="865999"/>
                  <a:pt x="2107564" y="1203426"/>
                </a:cubicBezTo>
                <a:cubicBezTo>
                  <a:pt x="2107564" y="1540854"/>
                  <a:pt x="1663885" y="1455695"/>
                  <a:pt x="1445887" y="1684893"/>
                </a:cubicBezTo>
                <a:cubicBezTo>
                  <a:pt x="1248850" y="1892055"/>
                  <a:pt x="1344920" y="2371725"/>
                  <a:pt x="1078288" y="2364612"/>
                </a:cubicBezTo>
                <a:cubicBezTo>
                  <a:pt x="753323" y="2318257"/>
                  <a:pt x="809440" y="1821331"/>
                  <a:pt x="612403" y="1614169"/>
                </a:cubicBezTo>
                <a:cubicBezTo>
                  <a:pt x="394406" y="1384970"/>
                  <a:pt x="0" y="1547935"/>
                  <a:pt x="0" y="1210507"/>
                </a:cubicBezTo>
                <a:cubicBezTo>
                  <a:pt x="0" y="1210507"/>
                  <a:pt x="24506" y="1231749"/>
                  <a:pt x="24506" y="1231748"/>
                </a:cubicBezTo>
                <a:close/>
                <a:moveTo>
                  <a:pt x="187226" y="1210506"/>
                </a:moveTo>
                <a:cubicBezTo>
                  <a:pt x="187226" y="1752404"/>
                  <a:pt x="580681" y="2191700"/>
                  <a:pt x="1066034" y="2191701"/>
                </a:cubicBezTo>
                <a:cubicBezTo>
                  <a:pt x="1551386" y="2191701"/>
                  <a:pt x="1944842" y="1752406"/>
                  <a:pt x="1944843" y="1210508"/>
                </a:cubicBezTo>
                <a:cubicBezTo>
                  <a:pt x="1944843" y="668609"/>
                  <a:pt x="1551387" y="229314"/>
                  <a:pt x="1066034" y="229314"/>
                </a:cubicBezTo>
                <a:cubicBezTo>
                  <a:pt x="580682" y="229314"/>
                  <a:pt x="187225" y="668608"/>
                  <a:pt x="187225" y="1210507"/>
                </a:cubicBezTo>
                <a:cubicBezTo>
                  <a:pt x="187225" y="1210507"/>
                  <a:pt x="187226" y="1210506"/>
                  <a:pt x="187226" y="1210506"/>
                </a:cubicBezTo>
                <a:close/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solidFill>
              <a:srgbClr val="325591"/>
            </a:solidFill>
            <a:prstDash val="solid"/>
            <a:headEnd type="none"/>
            <a:tailEnd type="none"/>
          </a:ln>
          <a:effectLst>
            <a:reflection stA="50000" endPos="90000" dir="5400000" sy="-100000" rotWithShape="0"/>
          </a:effectLst>
        </p:spPr>
        <p:txBody>
          <a:bodyPr vert="horz" wrap="square" lIns="50766" tIns="25085" rIns="50766" bIns="25085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fr" sz="936"/>
          </a:p>
        </p:txBody>
      </p:sp>
      <p:sp>
        <p:nvSpPr>
          <p:cNvPr id="4" name="Forme libre 10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CwAAAA0AAAAAVQAAACoAAABVAAAAKgAAAAAAAAABAAAAAAAAAAEAAABQAAAAAAAAAAAA4D8AAAAAAADgPwAAAAAAAOA/AAAAAAAA4D8AAAAAAADgPwAAAAAAAOA/AAAAAAAA4D8AAAAAAADgPwAAAAAAAOA/AAAAAAAA4D8CAAAAjAAAAAEAAAACAAAARHLEDP///wgAAAAAAAAAAGeZ/oh1q0lBvIJZMz15facBAAAAZAAAAAEAAABAAAAAAAAAAAAAAAAAAAAAAAAAAAAAAAAAAAAAAAAAAAAAAAAAAAAAAAAAAAAAAAAAAAAAAAAAAAAAAAAAAAAAAAAAAAAAAAAAAAAAAAAAAAAAAAAAAAAAFAAAADwAAAABAAAAAAAAADJVkQA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EqIgAeAAAAaAAAAAEAAAAAAAAAAAAAAAAAAAAAAAAAECcAABAnAAAAAAAAAAAAAAAAAAAAAAAAAAAAAAAAAAAAAAAAAAAAABQAAAAAAAAAwMD/AAEAAABa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QAAAAEAAAAAAAAAAAAAAAAAAAAAAAAAAAAAAAAAAAAAAAAAADJVkQB/f38AAAAAA8zMzADAwP8Af39/AAAAAAAAAAAAAAAAAAAAAAAAAAAAIQAAABgAAAAUAAAACQgAAAoEAAA9DwAAJQwAABAAAAAmAAAACAAAAP//////////"/>
              </a:ext>
            </a:extLst>
          </p:cNvSpPr>
          <p:nvPr/>
        </p:nvSpPr>
        <p:spPr>
          <a:xfrm>
            <a:off x="1410448" y="617559"/>
            <a:ext cx="1101331" cy="1239296"/>
          </a:xfrm>
          <a:custGeom>
            <a:avLst/>
            <a:gdLst/>
            <a:ahLst/>
            <a:cxnLst/>
            <a:rect l="0" t="0" r="1170940" b="1317625"/>
            <a:pathLst>
              <a:path w="1170940" h="1317625">
                <a:moveTo>
                  <a:pt x="13615" y="684304"/>
                </a:moveTo>
                <a:cubicBezTo>
                  <a:pt x="13616" y="496845"/>
                  <a:pt x="219128" y="560111"/>
                  <a:pt x="340245" y="432779"/>
                </a:cubicBezTo>
                <a:cubicBezTo>
                  <a:pt x="449716" y="317689"/>
                  <a:pt x="519275" y="15465"/>
                  <a:pt x="599085" y="7732"/>
                </a:cubicBezTo>
                <a:cubicBezTo>
                  <a:pt x="678896" y="0"/>
                  <a:pt x="709636" y="271291"/>
                  <a:pt x="819107" y="386381"/>
                </a:cubicBezTo>
                <a:cubicBezTo>
                  <a:pt x="940224" y="513714"/>
                  <a:pt x="1170940" y="481110"/>
                  <a:pt x="1170940" y="668570"/>
                </a:cubicBezTo>
                <a:cubicBezTo>
                  <a:pt x="1170940" y="856030"/>
                  <a:pt x="924436" y="808719"/>
                  <a:pt x="803319" y="936052"/>
                </a:cubicBezTo>
                <a:cubicBezTo>
                  <a:pt x="693848" y="1051141"/>
                  <a:pt x="747223" y="1317625"/>
                  <a:pt x="599085" y="1313673"/>
                </a:cubicBezTo>
                <a:cubicBezTo>
                  <a:pt x="418538" y="1287920"/>
                  <a:pt x="449716" y="1011850"/>
                  <a:pt x="340245" y="896760"/>
                </a:cubicBezTo>
                <a:cubicBezTo>
                  <a:pt x="219128" y="769428"/>
                  <a:pt x="0" y="859964"/>
                  <a:pt x="0" y="672504"/>
                </a:cubicBezTo>
                <a:cubicBezTo>
                  <a:pt x="0" y="672503"/>
                  <a:pt x="13615" y="684305"/>
                  <a:pt x="13615" y="684304"/>
                </a:cubicBezTo>
                <a:close/>
                <a:moveTo>
                  <a:pt x="104021" y="672503"/>
                </a:moveTo>
                <a:cubicBezTo>
                  <a:pt x="104021" y="973558"/>
                  <a:pt x="322620" y="1217611"/>
                  <a:pt x="592277" y="1217611"/>
                </a:cubicBezTo>
                <a:cubicBezTo>
                  <a:pt x="861933" y="1217611"/>
                  <a:pt x="1080533" y="973559"/>
                  <a:pt x="1080533" y="672504"/>
                </a:cubicBezTo>
                <a:cubicBezTo>
                  <a:pt x="1080533" y="371449"/>
                  <a:pt x="861934" y="127397"/>
                  <a:pt x="592277" y="127397"/>
                </a:cubicBezTo>
                <a:cubicBezTo>
                  <a:pt x="322621" y="127396"/>
                  <a:pt x="104021" y="371449"/>
                  <a:pt x="104020" y="672503"/>
                </a:cubicBezTo>
                <a:cubicBezTo>
                  <a:pt x="104021" y="672503"/>
                  <a:pt x="104021" y="672503"/>
                  <a:pt x="104021" y="672503"/>
                </a:cubicBez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solidFill>
              <a:srgbClr val="325591"/>
            </a:solidFill>
            <a:prstDash val="solid"/>
            <a:headEnd type="none"/>
            <a:tailEnd type="none"/>
          </a:ln>
          <a:effectLst>
            <a:reflection stA="50000" endPos="90000" dir="5400000" sy="-100000" rotWithShape="0"/>
          </a:effectLst>
        </p:spPr>
        <p:txBody>
          <a:bodyPr vert="horz" wrap="square" lIns="50766" tIns="25085" rIns="50766" bIns="25085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fr" sz="936"/>
          </a:p>
        </p:txBody>
      </p:sp>
      <p:sp>
        <p:nvSpPr>
          <p:cNvPr id="5" name="Forme libre 11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CwAAAA0AAAAAVQAAACoAAABVAAAAKgAAAAAAAAABAAAAAAAAAAEAAABQAAAAAAAAAAAA4D8AAAAAAADgPwAAAAAAAOA/AAAAAAAA4D8AAAAAAADgPwAAAAAAAOA/AAAAAAAA4D8AAAAAAADgPwAAAAAAAOA/AAAAAAAA4D8CAAAAjAAAAAEAAAACAAAARHLEDP///wgAAAAAAAAAAGeZ/oh1q0lBvIJZMz15facBAAAAZAAAAAEAAABAAAAAAAAAAAAAAAAAAAAAAAAAAAAAAAAAAAAAAAAAAAAAAAAAAAAAAAAAAAAAAAAAAAAAAAAAAAAAAAAAAAAAAAAAAAAAAAAAAAAAAAAAAAAAAAAAAAAAFAAAADwAAAABAAAAAAAAADJVkQA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EAAABa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QAAAAEAAAAAAAAAAAAAAAAAAAAAAAAAAAAAAAAAAAAAAAAAADJVkQB/f38AAAAAA8zMzADAwP8Af39/AAAAAAAAAAAAAAAAAAAAAAAAAAAAIQAAABgAAAAUAAAA3BYAAB0EAAAPHgAANwwAABAAAAAmAAAACAAAAP//////////"/>
              </a:ext>
            </a:extLst>
          </p:cNvSpPr>
          <p:nvPr/>
        </p:nvSpPr>
        <p:spPr>
          <a:xfrm>
            <a:off x="3677016" y="628906"/>
            <a:ext cx="1100734" cy="1238699"/>
          </a:xfrm>
          <a:custGeom>
            <a:avLst/>
            <a:gdLst/>
            <a:ahLst/>
            <a:cxnLst/>
            <a:rect l="0" t="0" r="1170305" b="1316990"/>
            <a:pathLst>
              <a:path w="1170305" h="1316990">
                <a:moveTo>
                  <a:pt x="13607" y="683975"/>
                </a:moveTo>
                <a:cubicBezTo>
                  <a:pt x="13608" y="496606"/>
                  <a:pt x="219008" y="559842"/>
                  <a:pt x="340060" y="432571"/>
                </a:cubicBezTo>
                <a:cubicBezTo>
                  <a:pt x="449472" y="317537"/>
                  <a:pt x="518993" y="15458"/>
                  <a:pt x="598760" y="7729"/>
                </a:cubicBezTo>
                <a:cubicBezTo>
                  <a:pt x="678527" y="0"/>
                  <a:pt x="709250" y="271161"/>
                  <a:pt x="818662" y="386195"/>
                </a:cubicBezTo>
                <a:cubicBezTo>
                  <a:pt x="939713" y="513467"/>
                  <a:pt x="1170305" y="480879"/>
                  <a:pt x="1170304" y="668248"/>
                </a:cubicBezTo>
                <a:cubicBezTo>
                  <a:pt x="1170304" y="855618"/>
                  <a:pt x="923934" y="808330"/>
                  <a:pt x="802883" y="935601"/>
                </a:cubicBezTo>
                <a:cubicBezTo>
                  <a:pt x="693471" y="1050635"/>
                  <a:pt x="746817" y="1316990"/>
                  <a:pt x="598760" y="1313041"/>
                </a:cubicBezTo>
                <a:cubicBezTo>
                  <a:pt x="418311" y="1287300"/>
                  <a:pt x="449472" y="1011363"/>
                  <a:pt x="340060" y="896329"/>
                </a:cubicBezTo>
                <a:cubicBezTo>
                  <a:pt x="219009" y="769057"/>
                  <a:pt x="0" y="859550"/>
                  <a:pt x="0" y="672180"/>
                </a:cubicBezTo>
                <a:cubicBezTo>
                  <a:pt x="0" y="672180"/>
                  <a:pt x="13607" y="683975"/>
                  <a:pt x="13607" y="683975"/>
                </a:cubicBezTo>
                <a:close/>
                <a:moveTo>
                  <a:pt x="103964" y="672179"/>
                </a:moveTo>
                <a:cubicBezTo>
                  <a:pt x="103964" y="973089"/>
                  <a:pt x="322445" y="1217025"/>
                  <a:pt x="591955" y="1217025"/>
                </a:cubicBezTo>
                <a:cubicBezTo>
                  <a:pt x="861466" y="1217025"/>
                  <a:pt x="1079947" y="973090"/>
                  <a:pt x="1079947" y="672181"/>
                </a:cubicBezTo>
                <a:cubicBezTo>
                  <a:pt x="1079947" y="371271"/>
                  <a:pt x="861466" y="127336"/>
                  <a:pt x="591956" y="127336"/>
                </a:cubicBezTo>
                <a:cubicBezTo>
                  <a:pt x="322445" y="127335"/>
                  <a:pt x="103964" y="371270"/>
                  <a:pt x="103963" y="672180"/>
                </a:cubicBezTo>
                <a:cubicBezTo>
                  <a:pt x="103964" y="672180"/>
                  <a:pt x="103964" y="672179"/>
                  <a:pt x="103964" y="672179"/>
                </a:cubicBezTo>
                <a:close/>
              </a:path>
            </a:pathLst>
          </a:custGeom>
          <a:solidFill>
            <a:srgbClr val="B6E8F1"/>
          </a:solidFill>
          <a:ln w="12700" cap="flat" cmpd="sng" algn="ctr">
            <a:solidFill>
              <a:srgbClr val="325591"/>
            </a:solidFill>
            <a:prstDash val="solid"/>
            <a:headEnd type="none"/>
            <a:tailEnd type="none"/>
          </a:ln>
          <a:effectLst>
            <a:reflection stA="50000" endPos="90000" dir="5400000" sy="-100000" rotWithShape="0"/>
          </a:effectLst>
        </p:spPr>
        <p:txBody>
          <a:bodyPr vert="horz" wrap="square" lIns="50766" tIns="25085" rIns="50766" bIns="25085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fr" sz="936"/>
          </a:p>
        </p:txBody>
      </p:sp>
      <p:pic>
        <p:nvPicPr>
          <p:cNvPr id="6" name="Image 1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F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AAAAApiUAAC0VAAAQAAAAJgAAAAgAAAD//////////w=="/>
              </a:ext>
            </a:extLst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6120000" cy="324360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CDAEF69F-FFD1-54BC-6FE6-32D5AA158FD1}"/>
              </a:ext>
            </a:extLst>
          </p:cNvPr>
          <p:cNvSpPr txBox="1"/>
          <p:nvPr/>
        </p:nvSpPr>
        <p:spPr>
          <a:xfrm>
            <a:off x="1440000" y="0"/>
            <a:ext cx="32400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FR" sz="1100" b="1" dirty="0">
                <a:latin typeface="Script12 BT" pitchFamily="1" charset="0"/>
              </a:rPr>
              <a:t>Grand théâtre du quartier des Cordeliers</a:t>
            </a:r>
            <a:endParaRPr lang="fr-FR" sz="11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000">
        <p:extLst mod="1"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9" presetClass="exit" presetSubtype="5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1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1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9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1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9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1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1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9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1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1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6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2" grpId="1" animBg="1" advAuto="0"/>
      <p:bldP spid="3" grpId="0" animBg="1" advAuto="0"/>
      <p:bldP spid="3" grpId="1" animBg="1" advAuto="0"/>
      <p:bldP spid="4" grpId="0" animBg="1" advAuto="0"/>
      <p:bldP spid="4" grpId="1" animBg="1" advAuto="0"/>
      <p:bldP spid="5" grpId="0" animBg="1" advAuto="0"/>
      <p:bldP spid="5" grpId="1" animBg="1" advAuto="0"/>
      <p:bldP spid="6" grpId="0" animBg="1" advAuto="0"/>
      <p:bldP spid="8" grpId="0"/>
    </p:bldLst>
    <p:extLst mod="1">
      <p:ext uri="smNativeData">
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WRGJZgoAAAAFAAAA/f///wEAAAATAAAACgAAAAAAAAAAAAAAAAAAAAkAAAD9////AQAAABMAAAAKAAAAAAAAAAAAAAAAAAAADQAAAP3///8DAAAACAAAAAAAAAAAAAAAmP7//wAAAAAPAAAA/f///wMAAAAIAAAAAAAAAAAAAACY/v//AAAAABIAAAD9////AgAAABMAAAAFAAAAAAAAAAAAAAAAAAAAFgAAAP3///8CAAAAEwAAAAUAAAAAAAAAAAAAAAAAAAAaAAAA/f///wIAAAATAAAABQAAAAAAAAAAAAAAAAAAAB4AAAD9////AgAAABMAAAAFAAAAAAAAAAAAAAAAAAAAIgAAAP3///8BAAAABgAAABAAAAAAAAAAAAAAAAAAAAAlAAAA/////wEAAAA4AAAAAAAAAAAAAAAAAAAAAAAAAA=="/>
      </p:ext>
    </p:ext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sange 3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aQAAAA0AAAAAVQAAACoAAABVAAAAKgAAAAAAAAABAAAAAAAAAAEAAABQAAAAAAAAAAAA4D8AAAAAAADgPwAAAAAAAOA/AAAAAAAA4D8AAAAAAADgPwAAAAAAAOA/AAAAAAAA4D8AAAAAAADgPwAAAAAAAOA/AAAAAAAA4D8CAAAAjAAAAAEAAAACAAAARHLEDP///wgAAAAAAAAAAPsxQB2zwudIm9RMPBxHrcsBAAAAZAAAAAEAAABAAAAAAAAAAAAAAAAAAAAAAAAAAAAAAAAAAAAAAAAAAAAAAAAAAAAAAAAAAAAAAAAAAAAAAAAAAAAAAAAAAAAAAAAAAAAAAAAAAAAAAAAAAAAAAAAAAAAAFAAAADwAAAAAAAAAAAAAADJVkQAUAAAAAQAAABQAAAAUAAAAFAAAAAEAAAAAAAAAZAAAAGQAAAAAAAAAZAAAAGQAAAAVAAAAYAAAAAEAAAAAAAAAAAAAAAAAAAAAAAAAAAAAAAAAAAD///9/AAAAAAAAAAABAAAA////AAAAAABkAAAAAAAAABQAAABD4f//AAAAACYAAAAAAAAAvR4AAA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EAAAA3AAAAMgAAAAAAAABkAAAAAAAAAH9/fwAKAAAAIgAAABgAAAAKAAAAoAAAAHgAAAAAAAAAAAAAAAAAAAAkAAAAJAAAAAAAAAAHAAAAAAAAAAAAAAAAAAAAAAAAAAAAAAAAAAAAf39/ACUAAABYAAAAAQAAAAAAAAAAAAAAAAAAAAAAAAAAAAAAAAAAAAAAAAAAAAAAAAAAAAAAAAASAAAAAAAAAKCGAQAAAAAAAAAAAAAAAAAMAAAAAQAAAAAAAAAAAAAAAAAAAB8AAABUAAAARHLEBQAAAAEAAAAAAAAAAAAAAAAAAAAAAAAAAAAAAAAAAAAAAAAAADJVkQD///8AAAAAA8zMzADAwP8Af39/AAAAAAAAAAAAAAAAAAAAAAAAAAAAIQAAABgAAAAUAAAA4wEAAB8AAADrDAAAFg0AABAAAAAmAAAACAAAAP//////////"/>
              </a:ext>
            </a:extLst>
          </p:cNvSpPr>
          <p:nvPr/>
        </p:nvSpPr>
        <p:spPr>
          <a:xfrm>
            <a:off x="384712" y="180000"/>
            <a:ext cx="1800000" cy="1800000"/>
          </a:xfrm>
          <a:prstGeom prst="diamond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stA="50000" endPos="55000" dir="5400000" sy="-100000" rotWithShape="0"/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txBody>
          <a:bodyPr vert="horz" wrap="square" lIns="50766" tIns="25085" rIns="50766" bIns="25085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fr" sz="1129"/>
          </a:p>
        </p:txBody>
      </p:sp>
      <p:sp>
        <p:nvSpPr>
          <p:cNvPr id="3" name="Losange 5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aQAAAA0AAAAAVQAAACoAAABVAAAAKgAAAAAAAAABAAAAAAAAAAEAAABQAAAAAAAAAAAA4D8AAAAAAADgPwAAAAAAAOA/AAAAAAAA4D8AAAAAAADgPwAAAAAAAOA/AAAAAAAA4D8AAAAAAADgPwAAAAAAAOA/AAAAAAAA4D8CAAAAjAAAAAEAAAACAAAARHLEDP///wgAAAAAAAAAAPsxQB2zwudIm9RMPBxHrcsBAAAAZAAAAAEAAABAAAAAAAAAAAAAAAAAAAAAAAAAAAAAAAAAAAAAAAAAAAAAAAAAAAAAAAAAAAAAAAAAAAAAAAAAAAAAAAAAAAAAAAAAAAAAAAAAAAAAAAAAAAAAAAAAAAAAFAAAADwAAAAAAAAAAAAAADJVkQAUAAAAAQAAABQAAAAUAAAAFAAAAAEAAAAAAAAAZAAAAGQAAAAAAAAAZAAAAGQAAAAVAAAAYAAAAAEAAAAAAAAAAAAAAAAAAAAAAAAAAAAAAAAAAAD///9/AAAAAAAAAAABAAAA////AAAAAABkAAAAAAAAABQAAABD4f//AAAAACYAAAAAAAAAvR4AAA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EAAAA3AAAAMgAAAAAAAABkAAAAAAAAAH9/fwAKAAAAIgAAABgAAAAKAAAAoAAAAHgAAAAAAAAAAAAAAAAAAAAkAAAAJAAAAAAAAAAHAAAAAAAAAAAAAAAAAAAAAAAAAAAAAAAAAAAAf39/ACUAAABYAAAAAQAAAAAAAAAAAAAAAAAAAAAAAAAAAAAAAAAAAAAAAAAAAAAAAAAAAAAAAAASAAAAAAAAAKCGAQAAAAAAAAAAAAAAAAAMAAAAAQAAAAAAAAAAAAAAAAAAAB8AAABUAAAARHLEBQAAAAEAAAAAAAAAAAAAAAAAAAAAAAAAAAAAAAAAAAAAAAAAADJVkQD///8AAAAAA8zMzADAwP8Af39/AAAAAAAAAAAAAAAAAAAAAAAAAAAAIQAAABgAAAAUAAAAgBgAAB8AAACJIwAAFg0AABAAAAAmAAAACAAAAP//////////"/>
              </a:ext>
            </a:extLst>
          </p:cNvSpPr>
          <p:nvPr/>
        </p:nvSpPr>
        <p:spPr>
          <a:xfrm>
            <a:off x="3983480" y="180000"/>
            <a:ext cx="1800000" cy="1800000"/>
          </a:xfrm>
          <a:prstGeom prst="diamond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stA="50000" endPos="55000" dir="5400000" sy="-100000" rotWithShape="0"/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txBody>
          <a:bodyPr vert="horz" wrap="square" lIns="50766" tIns="25085" rIns="50766" bIns="25085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fr" sz="1129"/>
          </a:p>
        </p:txBody>
      </p:sp>
      <p:sp>
        <p:nvSpPr>
          <p:cNvPr id="4" name="Losange 6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aQAAAA0AAAAAVQAAACoAAABVAAAAKgAAAAAAAAABAAAAAAAAAAEAAABQAAAAAAAAAAAA4D8AAAAAAADgPwAAAAAAAOA/AAAAAAAA4D8AAAAAAADgPwAAAAAAAOA/AAAAAAAA4D8AAAAAAADgPwAAAAAAAOA/AAAAAAAA4D8CAAAAjAAAAAEAAAACAAAARHLEDP///wgAAAAAAAAAAPsxQB2zwudIm9RMPBxHrcsBAAAAZAAAAAEAAABAAAAAAAAAAAAAAAAAAAAAAAAAAAAAAAAAAAAAAAAAAAAAAAAAAAAAAAAAAAAAAAAAAAAAAAAAAAAAAAAAAAAAAAAAAAAAAAAAAAAAAAAAAAAAAAAAAAAAFAAAADwAAAAAAAAAAAAAADJVkQAUAAAAAQAAABQAAAAUAAAAFAAAAAEAAAAAAAAAZAAAAGQAAAAAAAAAZAAAAGQAAAAVAAAAYAAAAAEAAAAAAAAAAAAAAAAAAAAAAAAAAAAAAAAAAAD///9/AAAAAAAAAAABAAAA////AAAAAABkAAAAAAAAABQAAABD4f//AAAAACYAAAAAAAAAvR4AAA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EAAAA3AAAAMgAAAAAAAABkAAAAAAAAAH9/fwAKAAAAIgAAABgAAAAKAAAAoAAAAHgAAAAAAAAAAAAAAAAAAAAkAAAAJAAAAAAAAAAHAAAAAAAAAAAAAAAAAAAAAAAAAAAAAAAAAAAAf39/ACUAAABYAAAAAQAAAAAAAAAAAAAAAAAAAAAAAAAAAAAAAAAAAAAAAAAAAAAAAAAAAAAAAAASAAAAAAAAAKCGAQAAAAAAAAAAAAAAAAAMAAAAAQAAAAAAAAAAAAAAAAAAAB8AAABUAAAARHLEBQAAAAEAAAAAAAAAAAAAAAAAAAAAAAAAAAAAAAAAAAAAAAAAADJVkQD///8AAAAAA8zMzADAwP8Af39/AAAAAAAAAAAAAAAAAAAAAAAAAAAAIQAAABgAAAAUAAAAeA0AAB8AAACAGAAAFg0AABAAAAAmAAAACAAAAP//////////"/>
              </a:ext>
            </a:extLst>
          </p:cNvSpPr>
          <p:nvPr/>
        </p:nvSpPr>
        <p:spPr>
          <a:xfrm>
            <a:off x="2184384" y="180000"/>
            <a:ext cx="1800000" cy="1800000"/>
          </a:xfrm>
          <a:prstGeom prst="diamond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stA="50000" endPos="55000" dir="5400000" sy="-100000" rotWithShape="0"/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txBody>
          <a:bodyPr vert="horz" wrap="square" lIns="50766" tIns="25085" rIns="50766" bIns="25085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fr" sz="1129"/>
          </a:p>
        </p:txBody>
      </p:sp>
      <p:pic>
        <p:nvPicPr>
          <p:cNvPr id="5" name="Image 1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CwsLB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AAAAApiUAADE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87" y="-4706"/>
            <a:ext cx="6120000" cy="324360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6" name="ZoneTexte 8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owgAAAIAAACRHAAAewEAABAgAAAmAAAACAAAAP//////////"/>
              </a:ext>
            </a:extLst>
          </p:cNvSpPr>
          <p:nvPr/>
        </p:nvSpPr>
        <p:spPr>
          <a:xfrm>
            <a:off x="1366998" y="1194"/>
            <a:ext cx="3611401" cy="237019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1533" tIns="25085" rIns="101580" bIns="25085" numCol="1" spcCol="215900" anchor="t"/>
          <a:lstStyle/>
          <a:p>
            <a:pPr algn="ctr">
              <a:defRPr lang="en-us"/>
            </a:pPr>
            <a:r>
              <a:rPr lang="fr-FR" sz="1100" b="1" dirty="0">
                <a:latin typeface="Script12 BT" pitchFamily="1" charset="0"/>
              </a:rPr>
              <a:t>Le théâtre municipal</a:t>
            </a:r>
            <a:endParaRPr lang="fr-fr" sz="1100" b="1" dirty="0">
              <a:latin typeface="Script12 BT" pitchFamily="1" charset="0"/>
            </a:endParaRP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C6FF4F91-EDA6-4905-B49A-C2EE458F72E0}"/>
              </a:ext>
            </a:extLst>
          </p:cNvPr>
          <p:cNvSpPr txBox="1"/>
          <p:nvPr/>
        </p:nvSpPr>
        <p:spPr>
          <a:xfrm>
            <a:off x="5700194" y="356736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000">
        <p:extLst mod="1"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500" decel="5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500" decel="5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500" decel="5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52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38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39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2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43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44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5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48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49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7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6" presetClass="entr" presetSubtype="0" fill="hold" grpId="0" nodeType="withEffect">
                                  <p:stCondLst>
                                    <p:cond delay="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62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3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4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5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2" grpId="1" animBg="1" advAuto="0"/>
      <p:bldP spid="3" grpId="0" animBg="1" advAuto="0"/>
      <p:bldP spid="3" grpId="1" animBg="1" advAuto="0"/>
      <p:bldP spid="4" grpId="0" animBg="1" advAuto="0"/>
      <p:bldP spid="4" grpId="1" animBg="1" advAuto="0"/>
      <p:bldP spid="6" grpId="0"/>
    </p:bldLst>
    <p:extLst mod="1">
      <p:ext uri="smNativeData">
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WRGJZggAAAAFAAAA/f///wEAAAAZAAAAAAAAAAAAAAAAAAAAAAAAAA8AAAD9////AQAAABkAAAAAAAAAAAAAAAAAAAAAAAAAGQAAAP3///8BAAAAGQAAAAAAAAAAAAAAAAAAAAAAAAAkAAAA/f///wIAAAA0AAAAAAAAAAAAAAAAAAAAAAAAACkAAAD9////AgAAADQAAAAAAAAAAAAAAAAAAAAAAAAALgAAAP3///8CAAAANAAAAAAAAAAAAAAAAAAAAAAAAAAzAAAA/f///wEAAAANAAAAEAAAAAAAAAAAAAAAAAAAADYAAAD/////AQAAADgAAAAAAAAAAAAAAAAAAAAAAAAA"/>
      </p:ext>
    </p:ext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B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DAAAApiUAADMVAAAQAAAAJgAAAAgAAAD//////////w=="/>
              </a:ext>
            </a:extLst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86" y="0"/>
            <a:ext cx="6119998" cy="3243598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Oval 13" descr="jfjtyu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VQAAACoAAABVAAAAKgAAAAAAAAABAAAAAAAAAAEAAABQAAAAAAAAAAAA8D8AAAAAAADwPwAAAAAAAOA/AAAAAAAA4D8AAAAAAADgPwAAAAAAAOA/AAAAAAAA4D8AAAAAAADgPwAAAAAAAOA/AAAAAAAA4D8CAAAAjAAAAAEAAAACAAAA////AP///wgAAAAAAAAAABCXQk9PB7lNp2QRKGs0ygABAAAAeAAAAAEAAABAAAAAAAAAAAAAAABaAAAAAAAAAAAAAAAAAAAAAAAAAAAAAAAAAAAAAAAAAAAAAAAAAAAAAAAAAAAAAAAAAAAAAAAAAAAAAAAAAAAAAAAAAAAAAAAAAAAAFAAAADwAAAABAAAAAAAAAP///wg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DYmJQ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F/f38AAAAAA8zMzADAwP8Af39/AAAAAAAAAAAAAAAAAAAAAAAAAAAAIQAAABgAAAAUAAAAmRcAAC4HAADNHgAARg8AABAgAAAmAAAACAAAAP//////////"/>
              </a:ext>
            </a:extLst>
          </p:cNvSpPr>
          <p:nvPr/>
        </p:nvSpPr>
        <p:spPr>
          <a:xfrm>
            <a:off x="3789897" y="1097749"/>
            <a:ext cx="1101331" cy="1237504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none" lIns="50766" tIns="25085" rIns="50766" bIns="25085" numCol="1" spcCol="215900" anchor="ctr"/>
          <a:lstStyle>
            <a:lvl1pPr>
              <a:spcBef>
                <a:spcPts val="0"/>
              </a:spcBef>
              <a:buChar char="•"/>
              <a:defRPr lang="en-us" sz="32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spcBef>
                <a:spcPts val="0"/>
              </a:spcBef>
              <a:buChar char="–"/>
              <a:defRPr lang="en-us" sz="28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spcBef>
                <a:spcPts val="0"/>
              </a:spcBef>
              <a:buChar char="•"/>
              <a:defRPr lang="en-us" sz="24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spcBef>
                <a:spcPts val="0"/>
              </a:spcBef>
              <a:buChar char="–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spcBef>
                <a:spcPts val="0"/>
              </a:spcBef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buNone/>
              <a:defRPr lang="en-us"/>
            </a:pPr>
            <a:endParaRPr lang="fr-fr" sz="936"/>
          </a:p>
        </p:txBody>
      </p:sp>
      <p:sp>
        <p:nvSpPr>
          <p:cNvPr id="4" name="Oval 14" descr="jfjtyu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VQAAACoAAABVAAAAKgAAAAAAAAABAAAAAAAAAAEAAABQAAAAAAAAAAAA8D8AAAAAAADwPwAAAAAAAOA/AAAAAAAA4D8AAAAAAADgPwAAAAAAAOA/AAAAAAAA4D8AAAAAAADgPwAAAAAAAOA/AAAAAAAA4D8CAAAAjAAAAAEAAAACAAAA////AP///wgAAAAAAAAAABCXQk9PB7lNp2QRKGs0ygABAAAAeAAAAAEAAABAAAAAAAAAAAAAAABaAAAAAAAAAAAAAAAAAAAAAAAAAAAAAAAAAAAAAAAAAAAAAAAAAAAAAAAAAAAAAAAAAAAAAAAAAAAAAAAAAAAAAAAAAAAAAAAAAAAAFAAAADwAAAABAAAAAAAAAP///wg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JeLsw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F/f38AAAAAA8zMzADAwP8Af39/AAAAAAAAAAAAAAAAAAAAAAAAAAAAIQAAABgAAAAUAAAAQxkAAN0EAAB3IAAA9QwAABAgAAAmAAAACAAAAP//////////"/>
              </a:ext>
            </a:extLst>
          </p:cNvSpPr>
          <p:nvPr/>
        </p:nvSpPr>
        <p:spPr>
          <a:xfrm>
            <a:off x="4044326" y="743579"/>
            <a:ext cx="1101331" cy="1237504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none" lIns="50766" tIns="25085" rIns="50766" bIns="25085" numCol="1" spcCol="215900" anchor="ctr"/>
          <a:lstStyle>
            <a:lvl1pPr>
              <a:spcBef>
                <a:spcPts val="0"/>
              </a:spcBef>
              <a:buChar char="•"/>
              <a:defRPr lang="en-us" sz="32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spcBef>
                <a:spcPts val="0"/>
              </a:spcBef>
              <a:buChar char="–"/>
              <a:defRPr lang="en-us" sz="28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spcBef>
                <a:spcPts val="0"/>
              </a:spcBef>
              <a:buChar char="•"/>
              <a:defRPr lang="en-us" sz="24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spcBef>
                <a:spcPts val="0"/>
              </a:spcBef>
              <a:buChar char="–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spcBef>
                <a:spcPts val="0"/>
              </a:spcBef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buNone/>
              <a:defRPr lang="en-us"/>
            </a:pPr>
            <a:endParaRPr lang="fr-fr" sz="936"/>
          </a:p>
        </p:txBody>
      </p:sp>
      <p:sp>
        <p:nvSpPr>
          <p:cNvPr id="5" name="Oval 15" descr="jfjtyu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VQAAACoAAABVAAAAKgAAAAAAAAABAAAAAAAAAAEAAABQAAAAAAAAAAAA8D8AAAAAAADwPwAAAAAAAOA/AAAAAAAA4D8AAAAAAADgPwAAAAAAAOA/AAAAAAAA4D8AAAAAAADgPwAAAAAAAOA/AAAAAAAA4D8CAAAAjAAAAAEAAAACAAAA////AP///wgAAAAAAAAAABCXQk9PB7lNp2QRKGs0ygABAAAAeAAAAAEAAABAAAAAAAAAAAAAAABaAAAAAAAAAAAAAAAAAAAAAAAAAAAAAAAAAAAAAAAAAAAAAAAAAAAAAAAAAAAAAAAAAAAAAAAAAAAAAAAAAAAAAAAAAAAAAAAAAAAAFAAAADwAAAABAAAAAAAAAP///wg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BLYQ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F/f38AAAAAA8zMzADAwP8Af39/AAAAAAAAAAAAAAAAAAAAAAAAAAAAIQAAABgAAAAUAAAAWhMAAPYGAACOGgAADQ8AABAgAAAmAAAACAAAAP//////////"/>
              </a:ext>
            </a:extLst>
          </p:cNvSpPr>
          <p:nvPr/>
        </p:nvSpPr>
        <p:spPr>
          <a:xfrm>
            <a:off x="3140685" y="1064303"/>
            <a:ext cx="1101331" cy="1236907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none" lIns="50766" tIns="25085" rIns="50766" bIns="25085" numCol="1" spcCol="215900" anchor="ctr"/>
          <a:lstStyle>
            <a:lvl1pPr>
              <a:spcBef>
                <a:spcPts val="0"/>
              </a:spcBef>
              <a:buChar char="•"/>
              <a:defRPr lang="en-us" sz="32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spcBef>
                <a:spcPts val="0"/>
              </a:spcBef>
              <a:buChar char="–"/>
              <a:defRPr lang="en-us" sz="28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spcBef>
                <a:spcPts val="0"/>
              </a:spcBef>
              <a:buChar char="•"/>
              <a:defRPr lang="en-us" sz="24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spcBef>
                <a:spcPts val="0"/>
              </a:spcBef>
              <a:buChar char="–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spcBef>
                <a:spcPts val="0"/>
              </a:spcBef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buNone/>
              <a:defRPr lang="en-us"/>
            </a:pPr>
            <a:endParaRPr lang="fr-fr" sz="936"/>
          </a:p>
        </p:txBody>
      </p:sp>
      <p:sp>
        <p:nvSpPr>
          <p:cNvPr id="6" name="Oval 16" descr="jfjtyu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VQAAACoAAABVAAAAKgAAAAAAAAABAAAAAAAAAAEAAABQAAAAAAAAAAAA8D8AAAAAAADwPwAAAAAAAOA/AAAAAAAA4D8AAAAAAADgPwAAAAAAAOA/AAAAAAAA4D8AAAAAAADgPwAAAAAAAOA/AAAAAAAA4D8CAAAAjAAAAAEAAAACAAAA////AP///wgAAAAAAAAAABCXQk9PB7lNp2QRKGs0ygABAAAAeAAAAAEAAABAAAAAAAAAAAAAAABaAAAAAAAAAAAAAAAAAAAAAAAAAAAAAAAAAAAAAAAAAAAAAAAAAAAAAAAAAAAAAAAAAAAAAAAAAAAAAAAAAAAAAAAAAAAAAAAAAAAAFAAAADwAAAABAAAAAAAAAP///wg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DAtNg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F/f38AAAAAA8zMzADAwP8Af39/AAAAAAAAAAAAAAAAAAAAAAAAAAAAIQAAABgAAAAUAAAAIhsAAC4HAABWIgAARg8AABAgAAAmAAAACAAAAP//////////"/>
              </a:ext>
            </a:extLst>
          </p:cNvSpPr>
          <p:nvPr/>
        </p:nvSpPr>
        <p:spPr>
          <a:xfrm>
            <a:off x="4330409" y="1097749"/>
            <a:ext cx="1101331" cy="1237504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none" lIns="50766" tIns="25085" rIns="50766" bIns="25085" numCol="1" spcCol="215900" anchor="ctr"/>
          <a:lstStyle>
            <a:lvl1pPr>
              <a:spcBef>
                <a:spcPts val="0"/>
              </a:spcBef>
              <a:buChar char="•"/>
              <a:defRPr lang="en-us" sz="32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spcBef>
                <a:spcPts val="0"/>
              </a:spcBef>
              <a:buChar char="–"/>
              <a:defRPr lang="en-us" sz="28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spcBef>
                <a:spcPts val="0"/>
              </a:spcBef>
              <a:buChar char="•"/>
              <a:defRPr lang="en-us" sz="24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spcBef>
                <a:spcPts val="0"/>
              </a:spcBef>
              <a:buChar char="–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spcBef>
                <a:spcPts val="0"/>
              </a:spcBef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buNone/>
              <a:defRPr lang="en-us"/>
            </a:pPr>
            <a:endParaRPr lang="fr-fr" sz="936"/>
          </a:p>
        </p:txBody>
      </p:sp>
      <p:sp>
        <p:nvSpPr>
          <p:cNvPr id="7" name="Oval 17" descr="jfjtyu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VQAAACoAAABVAAAAKgAAAAAAAAABAAAAAAAAAAEAAABQAAAAAAAAAAAA8D8AAAAAAADwPwAAAAAAAOA/AAAAAAAA4D8AAAAAAADgPwAAAAAAAOA/AAAAAAAA4D8AAAAAAADgPwAAAAAAAOA/AAAAAAAA4D8CAAAAjAAAAAEAAAACAAAA////AP///wgAAAAAAAAAABCXQk9PB7lNp2QRKGs0ygABAAAAeAAAAAEAAABAAAAAAAAAAAAAAABaAAAAAAAAAAAAAAAAAAAAAAAAAAAAAAAAAAAAAAAAAAAAAAAAAAAAAAAAAAAAAAAAAAAAAAAAAAAAAAAAAAAAAAAAAAAAAAAAAAAAFAAAADwAAAABAAAAAAAAAP///wg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Q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F/f38AAAAAA8zMzADAwP8Af39/AAAAAAAAAAAAAAAAAAAAAAAAAAAAIQAAABgAAAAUAAAAPBUAAJsJAABwHAAAsxEAABAgAAAmAAAACAAAAP//////////"/>
              </a:ext>
            </a:extLst>
          </p:cNvSpPr>
          <p:nvPr/>
        </p:nvSpPr>
        <p:spPr>
          <a:xfrm>
            <a:off x="3428560" y="1468641"/>
            <a:ext cx="1101331" cy="1237504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none" lIns="50766" tIns="25085" rIns="50766" bIns="25085" numCol="1" spcCol="215900" anchor="ctr"/>
          <a:lstStyle>
            <a:lvl1pPr>
              <a:spcBef>
                <a:spcPts val="0"/>
              </a:spcBef>
              <a:buChar char="•"/>
              <a:defRPr lang="en-us" sz="32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spcBef>
                <a:spcPts val="0"/>
              </a:spcBef>
              <a:buChar char="–"/>
              <a:defRPr lang="en-us" sz="28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spcBef>
                <a:spcPts val="0"/>
              </a:spcBef>
              <a:buChar char="•"/>
              <a:defRPr lang="en-us" sz="24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spcBef>
                <a:spcPts val="0"/>
              </a:spcBef>
              <a:buChar char="–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spcBef>
                <a:spcPts val="0"/>
              </a:spcBef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buNone/>
              <a:defRPr lang="en-us"/>
            </a:pPr>
            <a:endParaRPr lang="fr-fr" sz="936"/>
          </a:p>
        </p:txBody>
      </p:sp>
      <p:sp>
        <p:nvSpPr>
          <p:cNvPr id="8" name="Oval 18" descr="jfjtyu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VQAAACoAAABVAAAAKgAAAAAAAAABAAAAAAAAAAEAAABQAAAAAAAAAAAA8D8AAAAAAADwPwAAAAAAAOA/AAAAAAAA4D8AAAAAAADgPwAAAAAAAOA/AAAAAAAA4D8AAAAAAADgPwAAAAAAAOA/AAAAAAAA4D8CAAAAjAAAAAEAAAACAAAA////AP///wgAAAAAAAAAABCXQk9PB7lNp2QRKGs0ygABAAAAeAAAAAEAAABAAAAAAAAAAAAAAABaAAAAAAAAAAAAAAAAAAAAAAAAAAAAAAAAAAAAAAAAAAAAAAAAAAAAAAAAAAAAAAAAAAAAAAAAAAAAAAAAAAAAAAAAAAAAAAAAAAAAFAAAADwAAAABAAAAAAAAAP///wg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F/f38AAAAAA8zMzADAwP8Af39/AAAAAAAAAAAAAAAAAAAAAAAAAAAAIQAAABgAAAAUAAAAMRoAAEYKAABlIQAAXRIAABAgAAAmAAAACAAAAP//////////"/>
              </a:ext>
            </a:extLst>
          </p:cNvSpPr>
          <p:nvPr/>
        </p:nvSpPr>
        <p:spPr>
          <a:xfrm>
            <a:off x="4186471" y="1570772"/>
            <a:ext cx="1101331" cy="1236907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none" lIns="50766" tIns="25085" rIns="50766" bIns="25085" numCol="1" spcCol="215900" anchor="ctr"/>
          <a:lstStyle>
            <a:lvl1pPr>
              <a:spcBef>
                <a:spcPts val="0"/>
              </a:spcBef>
              <a:buChar char="•"/>
              <a:defRPr lang="en-us" sz="32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spcBef>
                <a:spcPts val="0"/>
              </a:spcBef>
              <a:buChar char="–"/>
              <a:defRPr lang="en-us" sz="28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spcBef>
                <a:spcPts val="0"/>
              </a:spcBef>
              <a:buChar char="•"/>
              <a:defRPr lang="en-us" sz="24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spcBef>
                <a:spcPts val="0"/>
              </a:spcBef>
              <a:buChar char="–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spcBef>
                <a:spcPts val="0"/>
              </a:spcBef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buNone/>
              <a:defRPr lang="en-us"/>
            </a:pPr>
            <a:endParaRPr lang="fr-fr" sz="936"/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194D83D0-CCEC-2BAC-004A-956667B5B9B8}"/>
              </a:ext>
            </a:extLst>
          </p:cNvPr>
          <p:cNvSpPr txBox="1"/>
          <p:nvPr/>
        </p:nvSpPr>
        <p:spPr>
          <a:xfrm>
            <a:off x="1799999" y="0"/>
            <a:ext cx="2530409" cy="261610"/>
          </a:xfrm>
          <a:prstGeom prst="rect">
            <a:avLst/>
          </a:prstGeom>
          <a:noFill/>
        </p:spPr>
        <p:txBody>
          <a:bodyPr wrap="square" lIns="36000" rIns="36000" rtlCol="0">
            <a:spAutoFit/>
          </a:bodyPr>
          <a:lstStyle/>
          <a:p>
            <a:pPr algn="ctr"/>
            <a:r>
              <a:rPr lang="fr-FR" sz="1100" b="1" dirty="0">
                <a:latin typeface="Script12 BT" pitchFamily="1" charset="0"/>
              </a:rPr>
              <a:t>Le Pont Vieux et la cathédrale</a:t>
            </a:r>
            <a:endParaRPr lang="fr-FR" sz="11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000">
        <p:extLst mod="1"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ntr" presetSubtype="2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1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2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3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4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1" animBg="1"/>
      <p:bldP spid="4" grpId="1" animBg="1"/>
      <p:bldP spid="5" grpId="1" animBg="1"/>
      <p:bldP spid="6" grpId="1" animBg="1"/>
      <p:bldP spid="7" grpId="1" animBg="1"/>
      <p:bldP spid="8" grpId="1" animBg="1"/>
    </p:bldLst>
    <p:extLst mod="1">
      <p:ext uri="smNativeData">
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WRGJZg8AAAAFAAAA/f///wEAAAAQAAAAGgAAAAAAAAAAAAAAAAAAAAgAAAD9////AwAAAAgAAAAAAAAAAAAAAGgBAAAAAAAACgAAAP3///8BAAAABQAAAAUAAAAAAAAAAAAAAAAAAAANAAAA/f///wIAAAACAAAAAQAAAAAAAAAAAAAAAAAAABEAAAD9////AQAAAAUAAAAFAAAAAAAAAAAAAAAAAAAAFAAAAP3///8CAAAAAgAAAAMAAAAAAAAAAAAAAAAAAAAYAAAA/f///wEAAAAFAAAABQAAAAAAAAAAAAAAAAAAABsAAAD9////AgAAAAIAAAAGAAAAAAAAAAAAAAAAAAAAHwAAAP3///8BAAAABQAAAAUAAAAAAAAAAAAAAAAAAAAiAAAA/f///wIAAAACAAAAAgAAAAAAAAAAAAAAAAAAACYAAAD9////AQAAAAUAAAAFAAAAAAAAAAAAAAAAAAAAKQAAAP3///8CAAAAAgAAAAgAAAAAAAAAAAAAAAAAAAAtAAAA/f///wEAAAAFAAAABQAAAAAAAAAAAAAAAAAAADAAAAD9////AgAAAAIAAAAJAAAAAAAAAAAAAAAAAAAANAAAAP////8BAAAAOAAAAAAAAAAAAAAAAAAAAAAAAAA="/>
      </p:ext>
    </p:ext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B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DAAAApiUAADM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6120000" cy="324360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AutoShape 6" descr="La tête dans les nuages x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CwAAAA0AAAAAXQAAAC4AAABdAAAALgAAAAAAAAABAAAAAAAAAAEAAABQAAAAAAAAAAAA4D8AAAAAAADgPwAAAAAAAOA/AAAAAAAA4D8AAAAAAADgPwAAAAAAAOA/AAAAAAAA4D8AAAAAAADgPwAAAAAAAOA/AAAAAAAA4D8CAAAAjAAAAAEAAAACAAAA////AP///wgAAAAAAAAAANOm6E7r7zZFsoc+5TzNotw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sFBAk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0goAANIIAABOFAAA7g8AABAgAAAmAAAACAAAAP//////////"/>
              </a:ext>
            </a:extLst>
          </p:cNvSpPr>
          <p:nvPr/>
        </p:nvSpPr>
        <p:spPr>
          <a:xfrm>
            <a:off x="2520000" y="733919"/>
            <a:ext cx="1080000" cy="1800000"/>
          </a:xfrm>
          <a:custGeom>
            <a:avLst/>
            <a:gdLst/>
            <a:ahLst/>
            <a:cxnLst/>
            <a:rect l="0" t="0" r="1541780" b="1155700"/>
            <a:pathLst>
              <a:path w="1541780" h="1155700">
                <a:moveTo>
                  <a:pt x="0" y="577850"/>
                </a:moveTo>
                <a:cubicBezTo>
                  <a:pt x="0" y="258695"/>
                  <a:pt x="345116" y="0"/>
                  <a:pt x="770890" y="0"/>
                </a:cubicBezTo>
                <a:cubicBezTo>
                  <a:pt x="1196664" y="0"/>
                  <a:pt x="1541780" y="258695"/>
                  <a:pt x="1541780" y="577850"/>
                </a:cubicBezTo>
                <a:cubicBezTo>
                  <a:pt x="1541780" y="897005"/>
                  <a:pt x="1196664" y="1155700"/>
                  <a:pt x="770890" y="1155700"/>
                </a:cubicBezTo>
                <a:cubicBezTo>
                  <a:pt x="345116" y="1155700"/>
                  <a:pt x="0" y="897005"/>
                  <a:pt x="0" y="577850"/>
                </a:cubicBezTo>
                <a:close/>
                <a:moveTo>
                  <a:pt x="385445" y="577850"/>
                </a:moveTo>
                <a:cubicBezTo>
                  <a:pt x="385445" y="737401"/>
                  <a:pt x="558039" y="866775"/>
                  <a:pt x="770890" y="866775"/>
                </a:cubicBezTo>
                <a:cubicBezTo>
                  <a:pt x="983741" y="866775"/>
                  <a:pt x="1156335" y="737401"/>
                  <a:pt x="1156335" y="577850"/>
                </a:cubicBezTo>
                <a:cubicBezTo>
                  <a:pt x="1156335" y="418299"/>
                  <a:pt x="983741" y="288925"/>
                  <a:pt x="770890" y="288925"/>
                </a:cubicBezTo>
                <a:cubicBezTo>
                  <a:pt x="558039" y="288925"/>
                  <a:pt x="385445" y="418299"/>
                  <a:pt x="385445" y="577850"/>
                </a:cubicBezTo>
                <a:close/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5544" tIns="27474" rIns="55544" bIns="27474" numCol="1" spcCol="215900" anchor="ctr"/>
          <a:lstStyle/>
          <a:p>
            <a:pPr>
              <a:defRPr lang="en-us"/>
            </a:pPr>
            <a:endParaRPr lang="fr-fr" sz="847"/>
          </a:p>
        </p:txBody>
      </p:sp>
      <p:sp>
        <p:nvSpPr>
          <p:cNvPr id="4" name="AutoShape 7" descr="La tête dans les nuages x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CwAAAA0AAAAAXQAAAC4AAABdAAAALgAAAAAAAAABAAAAAAAAAAEAAABQAAAAAAAAAAAA4D8AAAAAAADgPwAAAAAAAOA/AAAAAAAA4D8AAAAAAADgPwAAAAAAAOA/AAAAAAAA4D8AAAAAAADgPwAAAAAAAOA/AAAAAAAA4D8CAAAAjAAAAAEAAAACAAAA////AP///wgAAAAAAAAAANOm6E7r7zZFsoc+5TzNotw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KUJ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rRYAAGEKAAApIAAAfREAABAgAAAmAAAACAAAAP//////////"/>
              </a:ext>
            </a:extLst>
          </p:cNvSpPr>
          <p:nvPr/>
        </p:nvSpPr>
        <p:spPr>
          <a:xfrm>
            <a:off x="289634" y="1281112"/>
            <a:ext cx="1800000" cy="1800000"/>
          </a:xfrm>
          <a:custGeom>
            <a:avLst/>
            <a:gdLst/>
            <a:ahLst/>
            <a:cxnLst/>
            <a:rect l="0" t="0" r="1541780" b="1155700"/>
            <a:pathLst>
              <a:path w="1541780" h="1155700">
                <a:moveTo>
                  <a:pt x="0" y="577850"/>
                </a:moveTo>
                <a:cubicBezTo>
                  <a:pt x="0" y="258695"/>
                  <a:pt x="345116" y="0"/>
                  <a:pt x="770890" y="0"/>
                </a:cubicBezTo>
                <a:cubicBezTo>
                  <a:pt x="1196664" y="0"/>
                  <a:pt x="1541780" y="258695"/>
                  <a:pt x="1541780" y="577850"/>
                </a:cubicBezTo>
                <a:cubicBezTo>
                  <a:pt x="1541780" y="897005"/>
                  <a:pt x="1196664" y="1155700"/>
                  <a:pt x="770890" y="1155700"/>
                </a:cubicBezTo>
                <a:cubicBezTo>
                  <a:pt x="345116" y="1155700"/>
                  <a:pt x="0" y="897005"/>
                  <a:pt x="0" y="577850"/>
                </a:cubicBezTo>
                <a:close/>
                <a:moveTo>
                  <a:pt x="176234" y="577850"/>
                </a:moveTo>
                <a:cubicBezTo>
                  <a:pt x="176234" y="824025"/>
                  <a:pt x="442477" y="1023597"/>
                  <a:pt x="770890" y="1023597"/>
                </a:cubicBezTo>
                <a:cubicBezTo>
                  <a:pt x="1099303" y="1023597"/>
                  <a:pt x="1365546" y="824025"/>
                  <a:pt x="1365546" y="577850"/>
                </a:cubicBezTo>
                <a:cubicBezTo>
                  <a:pt x="1365546" y="331675"/>
                  <a:pt x="1099303" y="132103"/>
                  <a:pt x="770890" y="132103"/>
                </a:cubicBezTo>
                <a:cubicBezTo>
                  <a:pt x="442477" y="132103"/>
                  <a:pt x="176234" y="331675"/>
                  <a:pt x="176234" y="577850"/>
                </a:cubicBezTo>
                <a:close/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5544" tIns="27474" rIns="55544" bIns="27474" numCol="1" spcCol="215900" anchor="ctr"/>
          <a:lstStyle/>
          <a:p>
            <a:pPr>
              <a:defRPr lang="en-us"/>
            </a:pPr>
            <a:endParaRPr lang="fr-fr" sz="847"/>
          </a:p>
        </p:txBody>
      </p:sp>
      <p:sp>
        <p:nvSpPr>
          <p:cNvPr id="5" name="AutoShape 8" descr="La tête dans les nuages x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CwAAAA0AAAAAXQAAAC4AAABdAAAALgAAAAAAAAABAAAAAAAAAAEAAABQAAAAAAAAAAAA4D8AAAAAAADgPwAAAAAAAOA/AAAAAAAA4D8AAAAAAADgPwAAAAAAAOA/AAAAAAAA4D8AAAAAAADgPwAAAAAAAOA/AAAAAAAA4D8CAAAAjAAAAAEAAAACAAAA////AP///wgAAAAAAAAAAO99lRGdX5JFh68bOFESr88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iBIAALQDAACIGgAAtAkAABAgAAAmAAAACAAAAP//////////"/>
              </a:ext>
            </a:extLst>
          </p:cNvSpPr>
          <p:nvPr/>
        </p:nvSpPr>
        <p:spPr>
          <a:xfrm>
            <a:off x="4026473" y="544303"/>
            <a:ext cx="1191281" cy="661041"/>
          </a:xfrm>
          <a:custGeom>
            <a:avLst/>
            <a:gdLst/>
            <a:ahLst/>
            <a:cxnLst/>
            <a:rect l="0" t="0" r="1300480" b="975360"/>
            <a:pathLst>
              <a:path w="1300480" h="975360">
                <a:moveTo>
                  <a:pt x="0" y="487680"/>
                </a:moveTo>
                <a:cubicBezTo>
                  <a:pt x="0" y="218327"/>
                  <a:pt x="291103" y="0"/>
                  <a:pt x="650240" y="0"/>
                </a:cubicBezTo>
                <a:cubicBezTo>
                  <a:pt x="1009377" y="0"/>
                  <a:pt x="1300480" y="218327"/>
                  <a:pt x="1300480" y="487680"/>
                </a:cubicBezTo>
                <a:cubicBezTo>
                  <a:pt x="1300480" y="757033"/>
                  <a:pt x="1009377" y="975360"/>
                  <a:pt x="650240" y="975360"/>
                </a:cubicBezTo>
                <a:cubicBezTo>
                  <a:pt x="291103" y="975360"/>
                  <a:pt x="0" y="757033"/>
                  <a:pt x="0" y="487680"/>
                </a:cubicBezTo>
                <a:close/>
                <a:moveTo>
                  <a:pt x="325120" y="487680"/>
                </a:moveTo>
                <a:cubicBezTo>
                  <a:pt x="325120" y="622334"/>
                  <a:pt x="470702" y="731520"/>
                  <a:pt x="650240" y="731520"/>
                </a:cubicBezTo>
                <a:cubicBezTo>
                  <a:pt x="829778" y="731520"/>
                  <a:pt x="975360" y="622334"/>
                  <a:pt x="975360" y="487680"/>
                </a:cubicBezTo>
                <a:cubicBezTo>
                  <a:pt x="975360" y="353026"/>
                  <a:pt x="829778" y="243840"/>
                  <a:pt x="650240" y="243840"/>
                </a:cubicBezTo>
                <a:cubicBezTo>
                  <a:pt x="470702" y="243840"/>
                  <a:pt x="325120" y="353026"/>
                  <a:pt x="325120" y="487680"/>
                </a:cubicBez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5544" tIns="27474" rIns="55544" bIns="27474" numCol="1" spcCol="215900" anchor="ctr"/>
          <a:lstStyle/>
          <a:p>
            <a:pPr>
              <a:defRPr lang="en-us"/>
            </a:pPr>
            <a:endParaRPr lang="fr-fr" sz="847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85725CC2-E050-7E32-76A0-938EBE48D769}"/>
              </a:ext>
            </a:extLst>
          </p:cNvPr>
          <p:cNvSpPr txBox="1"/>
          <p:nvPr/>
        </p:nvSpPr>
        <p:spPr>
          <a:xfrm>
            <a:off x="1980000" y="0"/>
            <a:ext cx="2160000" cy="252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100" b="1" dirty="0">
                <a:latin typeface="Script12 BT" pitchFamily="1" charset="0"/>
              </a:rPr>
              <a:t>L'église Sainte-Madeleine</a:t>
            </a:r>
            <a:endParaRPr lang="fr-fr" sz="1100" b="1" dirty="0">
              <a:latin typeface="Script12 BT" pitchFamily="1" charset="0"/>
            </a:endParaRPr>
          </a:p>
          <a:p>
            <a:endParaRPr lang="fr-FR" sz="11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000">
        <p:extLst mod="1"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12" presetClass="exit" presetSubtype="4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3" grpId="0" animBg="1"/>
      <p:bldP spid="3" grpId="1" animBg="1"/>
      <p:bldP spid="3" grpId="2" animBg="1"/>
      <p:bldP spid="4" grpId="0" animBg="1"/>
      <p:bldP spid="5" grpId="0" animBg="1"/>
      <p:bldP spid="7" grpId="0"/>
    </p:bldLst>
    <p:extLst mod="1">
      <p:ext uri="smNativeData">
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WRGJZgcAAAAFAAAA/f///wEAAAAUAAAAAAAAAAAAAAAAAAAAAAAAAAgAAAD9////AgAAAAwAAAAEAAAAAAAAAAAAAAAAAAAACwAAAP3///8DAAAACAAAAAAAAAAAAAAAaAEAAAAAAAANAAAA/f///wIAAAAMAAAABAAAAAAAAAAAAAAAAAAAABAAAAD9////AwAAAAgAAAAAAAAAAAAAAGgBAAAAAAAAEgAAAP3///8CAAAADAAAAAQAAAAAAAAAAAAAAAAAAAAVAAAA/////wEAAAA4AAAAAAAAAAAAAAAAAAAAAAAAAA=="/>
      </p:ext>
    </p:ext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3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F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DAAAApiUAADM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6120000" cy="324360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Triangle isocèle 2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agAAAA0AAAAAVQAAACoAAABVAAAAKgAAAAAAAAABAAAAAAAAAAEAAABQAAAAAAAAAAAA4D8AAAAAAADgPwAAAAAAAOA/AAAAAAAA4D8AAAAAAADgPwAAAAAAAOA/AAAAAAAA4D8AAAAAAADgPwAAAAAAAOA/AAAAAAAA4D8CAAAAjAAAAAEAAAACAAAARHLEDP///wgAAAAAAAAAACswIWgEblFOpzNkTxR4PcQBAAAAZAAAAAEAAABAAAAAAAAAAAAAAAAAAAAAAAAAAAAAAAAAAAAAAAAAAAAAAAAAAAAAAAAAAAAAAAAAAAAAAAAAAAAAAAAAAAAAAAAAAAAAAAAAAAAAAAAAAAAAAAAAAAAAFAAAADwAAAABAAAAAAAAAP//AAAt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QAAAAEAAAAAAAAAAAAAAAAAAAAAAAAAAAAAAAAAAAAAAAAAAP//AAB/f38AAAAAA8zMzADAwP8Af39/AAAAAAAAAAAAAAAAAAAAAAAAAAAAIQAAABgAAAAUAAAAvwkAALr////8FAAAZA0AABAAAAAmAAAACAAAAP//////////"/>
              </a:ext>
            </a:extLst>
          </p:cNvSpPr>
          <p:nvPr/>
        </p:nvSpPr>
        <p:spPr>
          <a:xfrm rot="2150332">
            <a:off x="1672044" y="-41807"/>
            <a:ext cx="1718292" cy="2089185"/>
          </a:xfrm>
          <a:prstGeom prst="triangle">
            <a:avLst>
              <a:gd name="adj" fmla="val 50000"/>
            </a:avLst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 cap="flat" cmpd="sng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square" lIns="50766" tIns="25085" rIns="50766" bIns="25085" numCol="1" spcCol="215900" anchor="ctr"/>
          <a:lstStyle/>
          <a:p>
            <a:pPr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ca" sz="1129"/>
          </a:p>
        </p:txBody>
      </p:sp>
      <p:sp>
        <p:nvSpPr>
          <p:cNvPr id="4" name="Triangle isocèle 5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agAAAA0AAAAAVQAAACoAAABVAAAAKgAAAAAAAAABAAAAAAAAAAEAAABQAAAAAAAAAAAA4D8AAAAAAADgPwAAAAAAAOA/AAAAAAAA4D8AAAAAAADgPwAAAAAAAOA/AAAAAAAA4D8AAAAAAADgPwAAAAAAAOA/AAAAAAAA4D8CAAAAjAAAAAEAAAACAAAARHLEDP///wgAAAAAAAAAACswIWgEblFOpzNkTxR4PcQBAAAAZAAAAAEAAABAAAAAAAAAAAAAAAAAAAAAAAAAAAAAAAAAAAAAAAAAAAAAAAAAAAAAAAAAAAAAAAAAAAAAAAAAAAAAAAAAAAAAAAAAAAAAAAAAAAAAAAAAAAAAAAAAAAAAFAAAADwAAAABAAAAAAAAAP//AAAt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QAAAAEAAAAAAAAAAAAAAAAAAAAAAAAAAAAAAAAAAAAAAAAAAP//AAB/f38AAAAAA8zMzADAwP8Af39/AAAAAAAAAAAAAAAAAAAAAAAAAAAAIQAAABgAAAAUAAAAmQ4AAPkBAADWGQAApA8AABAAAAAmAAAACAAAAP//////////"/>
              </a:ext>
            </a:extLst>
          </p:cNvSpPr>
          <p:nvPr/>
        </p:nvSpPr>
        <p:spPr>
          <a:xfrm rot="2150332">
            <a:off x="2413830" y="301613"/>
            <a:ext cx="1718292" cy="2089782"/>
          </a:xfrm>
          <a:prstGeom prst="triangle">
            <a:avLst>
              <a:gd name="adj" fmla="val 50000"/>
            </a:avLst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 cap="flat" cmpd="sng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square" lIns="50766" tIns="25085" rIns="50766" bIns="25085" numCol="1" spcCol="215900" anchor="ctr"/>
          <a:lstStyle/>
          <a:p>
            <a:pPr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ca" sz="1129"/>
          </a:p>
        </p:txBody>
      </p:sp>
      <p:sp>
        <p:nvSpPr>
          <p:cNvPr id="5" name="Triangle isocèle 6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agAAAA0AAAAAVQAAACoAAABVAAAAKgAAAAAAAAABAAAAAAAAAAEAAABQAAAAAAAAAAAA4D8AAAAAAADgPwAAAAAAAOA/AAAAAAAA4D8AAAAAAADgPwAAAAAAAOA/AAAAAAAA4D8AAAAAAADgPwAAAAAAAOA/AAAAAAAA4D8CAAAAjAAAAAEAAAACAAAARHLEDP///wgAAAAAAAAAACswIWgEblFOpzNkTxR4PcQBAAAAZAAAAAEAAABAAAAAAAAAAAAAAAAAAAAAAAAAAAAAAAAAAAAAAAAAAAAAAAAAAAAAAAAAAAAAAAAAAAAAAAAAAAAAAAAAAAAAAAAAAAAAAAAAAAAAAAAAAAAAAAAAAAAAFAAAADwAAAABAAAAAAAAAP//AAAt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QAAAAEAAAAAAAAAAAAAAAAAAAAAAAAAAAAAAAAAAAAAAAAAAP//AAB/f38AAAAAA8zMzADAwP8Af39/AAAAAAAAAAAAAAAAAAAAAAAAAAAAIQAAABgAAAAUAAAABBMAAOoDAABBHgAAlREAABAAAAAmAAAACAAAAP//////////"/>
              </a:ext>
            </a:extLst>
          </p:cNvSpPr>
          <p:nvPr/>
        </p:nvSpPr>
        <p:spPr>
          <a:xfrm rot="2150332">
            <a:off x="3089321" y="598447"/>
            <a:ext cx="1718292" cy="2089782"/>
          </a:xfrm>
          <a:prstGeom prst="triangle">
            <a:avLst>
              <a:gd name="adj" fmla="val 50000"/>
            </a:avLst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 cap="flat" cmpd="sng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square" lIns="50766" tIns="25085" rIns="50766" bIns="25085" numCol="1" spcCol="215900" anchor="ctr"/>
          <a:lstStyle/>
          <a:p>
            <a:pPr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ca" sz="1129"/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B65D4D9A-BA59-216F-EDF9-31CDD3458C66}"/>
              </a:ext>
            </a:extLst>
          </p:cNvPr>
          <p:cNvSpPr txBox="1"/>
          <p:nvPr/>
        </p:nvSpPr>
        <p:spPr>
          <a:xfrm>
            <a:off x="2167089" y="0"/>
            <a:ext cx="25200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100" b="1" dirty="0">
                <a:latin typeface="Script12 BT" panose="03080709030305060304" pitchFamily="65" charset="0"/>
              </a:rPr>
              <a:t>Maison du quartier du Castelviel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000">
        <p:extLst mod="1"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250"/>
                            </p:stCondLst>
                            <p:childTnLst>
                              <p:par>
                                <p:cTn id="27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9" grpId="0"/>
    </p:bldLst>
    <p:extLst mod="1">
      <p:ext uri="smNativeData">
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WRGJZgUAAAAFAAAA/f///wEAAAANAAAAIAAAAAAAAAAAAAAAAAAAAAgAAAD9////AgAAAAIAAAADAAAAAAAAAAAAAAAAAAAADAAAAP3///8CAAAAAgAAAAMAAAAAAAAAAAAAAAAAAAAQAAAA/f///wIAAAACAAAAAwAAAAAAAAAAAAAAAAAAABQAAAD/////AQAAADgAAAAAAAAAAAAAAAAAAAAAAAAA"/>
      </p:ext>
    </p:ext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2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F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DAAAApiUAADMVAAAQAAAAJgAAAAgAAAD//////////w=="/>
              </a:ext>
            </a:extLst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6120000" cy="324360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3" name="Picture 4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EAAAACAAAA////AP///wgAAAAAAAAAAIGfk2v31XNPsJ37e2JnsEMB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BAAAAHgAAAGgAAAABAAAAAAAAAAAAAAAAAAAAAAAAABAnAAAQJwAAAAAAAAAAAAAAAAAAAAAAAAAAAAAAAAAAAAAAAAAAAAAUAAAAAAAAAMDA/wAAAAAAAAAAAAAAAAAAAAAAZAAAAAAAAAB/f38ACgAAACIAAAAYAAAAAAAAAAAAAAAAAAAAAAAAAAAAAAAAAAAAJAAAACQAAAAAAAAABwAAAAAAAAAAAAAAAAAAAAAAAAAAAAAAAAAAAH9/fwAlAAAAWAAAAAAAAAAAAAAAAAAAAAAAAAAAAAAAAAAAAAAAAAAAAAAAAAAAAAAAAAAAAAAAPwAAAAAAAACghgEAAAAAAAAAAAAAAAAADAAAAAEAAAAAAAAAAAAAAAAAAAAfAAAAVAAAAP///wAAAAABAAAAAAAAAAAAAAAAAAAAAAAAAAAAAAAAAAAAAAAAAAAAAAACf39/AAAAAAPMzMwAwMD/AH9/fwAAAAAAAAAAAAAAAAD///8AAAAAACEAAAAYAAAAFAAAALwEAABdBQAA1BUAAPwOAAAQAAAAJgAAAAgAAAD//////////w=="/>
              </a:ext>
            </a:extLst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9933354">
            <a:off x="905805" y="862963"/>
            <a:ext cx="2613501" cy="1385155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</p:pic>
      <p:pic>
        <p:nvPicPr>
          <p:cNvPr id="4" name="Picture 5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EAAAACAAAA////AP///wgAAAAAAAAAAIGfk2v31XNPsJ37e2JnsEMB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BAAAAHgAAAGgAAAABAAAAAAAAAAAAAAAAAAAAAAAAABAnAAAQJwAAAAAAAAAAAAAAAAAAAAAAAAAAAAAAAAAAAAAAAAAAAAAUAAAAAAAAAMDA/wAAAAAAAAAAAAAAAAAAAAAAZAAAAAAAAAB/f38ACgAAACIAAAAYAAAAAAAAAAAAAAAAAAAAAAAAAAAAAAAAAAAAJAAAACQAAAAAAAAABwAAAAAAAAAAAAAAAAAAAAAAAAAAAAAAAAAAAH9/fwAlAAAAWAAAAAAAAAAAAAAAAAAAAAAAAAAAAAAAAAAAAAAAAAAAAAAAAAAAAAAAAAAAAAAAPwAAAAAAAACghgEAAAAAAAAAAAAAAAAADAAAAAEAAAAAAAAAAAAAAAAAAAAfAAAAVAAAAP///wAAAAABAAAAAAAAAAAAAAAAAAAAAAAAAAAAAAAAAAAAAAAAAAAAAAACf39/AAAAAAPMzMwAwMD/AH9/fwAAAAAAAAAAAAAAAAD///8AAAAAACEAAAAYAAAAFAAAAGAQAACPBQAAdyEAAC4PAAAQAAAAJgAAAAgAAAD//////////w=="/>
              </a:ext>
            </a:extLst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833582">
            <a:off x="2685580" y="892966"/>
            <a:ext cx="2612971" cy="1384874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502E816-3831-FFFA-A55C-80B91582A77A}"/>
              </a:ext>
            </a:extLst>
          </p:cNvPr>
          <p:cNvSpPr txBox="1"/>
          <p:nvPr/>
        </p:nvSpPr>
        <p:spPr>
          <a:xfrm>
            <a:off x="540000" y="0"/>
            <a:ext cx="5040000" cy="252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b="1" dirty="0">
                <a:latin typeface="Script12 BT" panose="03080709030305060304" pitchFamily="65" charset="0"/>
              </a:rPr>
              <a:t>Maison médiévale située dans le quartier du Castelnau (XIIème siècle)</a:t>
            </a:r>
            <a:endParaRPr lang="fr-fr" sz="1100" b="1" dirty="0">
              <a:latin typeface="Script12 BT" panose="03080709030305060304" pitchFamily="65" charset="0"/>
            </a:endParaRPr>
          </a:p>
          <a:p>
            <a:endParaRPr lang="fr-FR" sz="1100" dirty="0">
              <a:latin typeface="Script12 BT" panose="03080709030305060304" pitchFamily="65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000">
        <p:extLst mod="1"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3" grpId="0" animBg="1" advAuto="0"/>
      <p:bldP spid="4" grpId="0" animBg="1" advAuto="0"/>
      <p:bldP spid="6" grpId="0"/>
    </p:bldLst>
    <p:extLst mod="1">
      <p:ext uri="smNativeData">
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WRGJZgQAAAAFAAAA/f///wIAAAARAAAACAAAAAAAAAAAAAAAAAAAAAsAAAD9////AgAAABEAAAACAAAAAAAAAAAAAAAAAAAAEQAAAP3///8BAAAAAwAAAAUAAAAAAAAAAAAAAAAAAAAUAAAA/////wEAAAA4AAAAAAAAAAAAAAAAAAAAAAAAAA=="/>
      </p:ext>
    </p:ext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4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J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DAAAApiUAADM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36000" y="0"/>
            <a:ext cx="6156000" cy="3271663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4" name="Ellipse 5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VQAAACoAAABVAAAAKgAAAAAAAAABAAAAAAAAAAEAAABQAAAAAAAAAAAA8D8AAAAAAADwPwAAAAAAAOA/AAAAAAAA4D8AAAAAAADgPwAAAAAAAOA/AAAAAAAA4D8AAAAAAADgPwAAAAAAAOA/AAAAAAAA4D8CAAAAjAAAAAEAAAACAAAARHLEDP///wgAAAAAAAAAAGrHEinIHcRBpYe6XyGWPxoBAAAAZAAAAAEAAABAAAAAAAAAAAAAAAAAAAAAAAAAAAAAAAAAAAAAAAAAAAAAAAAAAAAAAAAAAAAAAAAAAAAAAAAAAAAAAAAAAAAAAAAAAAAAAAAAAAAAAAAAAAAAAAAAAAAAFAAAADwAAAABAAAAAAAAAP//AAAt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QAAAAEAAAAAAAAAAAAAAAAAAAAAAAAAAAAAAAAAAAAAAAAAAP//AAB/f38AAAAAA8zMzADAwP8Af39/AAAAAAAAAAAAAAAAAAAAAAAAAAAAIQAAABgAAAAUAAAA+xYAAD0AAADIIAAAGwwAABAAAAAmAAAACAAAAP//////////"/>
              </a:ext>
            </a:extLst>
          </p:cNvSpPr>
          <p:nvPr/>
        </p:nvSpPr>
        <p:spPr>
          <a:xfrm>
            <a:off x="3960000" y="360000"/>
            <a:ext cx="1800000" cy="1800000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 cap="flat" cmpd="sng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square" lIns="50766" tIns="25085" rIns="50766" bIns="25085" numCol="1" spcCol="215900" anchor="ctr"/>
          <a:lstStyle/>
          <a:p>
            <a:pPr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ca" sz="1129"/>
          </a:p>
        </p:txBody>
      </p:sp>
      <p:sp>
        <p:nvSpPr>
          <p:cNvPr id="7" name="Ellipse 6">
            <a:extLst>
              <a:ext uri="{FF2B5EF4-FFF2-40B4-BE49-F238E27FC236}">
                <a16:creationId xmlns:a16="http://schemas.microsoft.com/office/drawing/2014/main" id="{89CAF7AB-91A4-475B-9601-A946E480079D}"/>
              </a:ext>
            </a:extLst>
          </p:cNvPr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VQAAACoAAABVAAAAKgAAAAAAAAABAAAAAAAAAAEAAABQAAAAAAAAAAAA8D8AAAAAAADwPwAAAAAAAOA/AAAAAAAA4D8AAAAAAADgPwAAAAAAAOA/AAAAAAAA4D8AAAAAAADgPwAAAAAAAOA/AAAAAAAA4D8CAAAAjAAAAAEAAAACAAAARHLEDP///wgAAAAAAAAAAGrHEinIHcRBpYe6XyGWPxoBAAAAZAAAAAEAAABAAAAAAAAAAAAAAAAAAAAAAAAAAAAAAAAAAAAAAAAAAAAAAAAAAAAAAAAAAAAAAAAAAAAAAAAAAAAAAAAAAAAAAAAAAAAAAAAAAAAAAAAAAAAAAAAAAAAAFAAAADwAAAABAAAAAAAAAP//AAAt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QAAAAEAAAAAAAAAAAAAAAAAAAAAAAAAAAAAAAAAAAAAAAAAAP//AAB/f38AAAAAA8zMzADAwP8Af39/AAAAAAAAAAAAAAAAAAAAAAAAAAAAIQAAABgAAAAUAAAAswQAAFkAAACBDgAANwwAABAAAAAmAAAACAAAAP//////////"/>
              </a:ext>
            </a:extLst>
          </p:cNvSpPr>
          <p:nvPr/>
        </p:nvSpPr>
        <p:spPr>
          <a:xfrm>
            <a:off x="360000" y="360000"/>
            <a:ext cx="1800000" cy="1800000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 cap="flat" cmpd="sng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square" lIns="50766" tIns="25085" rIns="50766" bIns="25085" numCol="1" spcCol="215900" anchor="ctr"/>
          <a:lstStyle/>
          <a:p>
            <a:pPr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ca" sz="1129"/>
          </a:p>
        </p:txBody>
      </p:sp>
      <p:sp>
        <p:nvSpPr>
          <p:cNvPr id="8" name="Ellipse 6">
            <a:extLst>
              <a:ext uri="{FF2B5EF4-FFF2-40B4-BE49-F238E27FC236}">
                <a16:creationId xmlns:a16="http://schemas.microsoft.com/office/drawing/2014/main" id="{B9F1B092-DBE8-45EB-A9D1-1EA3A128A929}"/>
              </a:ext>
            </a:extLst>
          </p:cNvPr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VQAAACoAAABVAAAAKgAAAAAAAAABAAAAAAAAAAEAAABQAAAAAAAAAAAA8D8AAAAAAADwPwAAAAAAAOA/AAAAAAAA4D8AAAAAAADgPwAAAAAAAOA/AAAAAAAA4D8AAAAAAADgPwAAAAAAAOA/AAAAAAAA4D8CAAAAjAAAAAEAAAACAAAARHLEDP///wgAAAAAAAAAAGrHEinIHcRBpYe6XyGWPxoBAAAAZAAAAAEAAABAAAAAAAAAAAAAAAAAAAAAAAAAAAAAAAAAAAAAAAAAAAAAAAAAAAAAAAAAAAAAAAAAAAAAAAAAAAAAAAAAAAAAAAAAAAAAAAAAAAAAAAAAAAAAAAAAAAAAFAAAADwAAAABAAAAAAAAAP//AAAt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QAAAAEAAAAAAAAAAAAAAAAAAAAAAAAAAAAAAAAAAAAAAAAAAP//AAB/f38AAAAAA8zMzADAwP8Af39/AAAAAAAAAAAAAAAAAAAAAAAAAAAAIQAAABgAAAAUAAAA6w0AAMMIAAC5FwAAohQAABAAAAAmAAAACAAAAP//////////"/>
              </a:ext>
            </a:extLst>
          </p:cNvSpPr>
          <p:nvPr/>
        </p:nvSpPr>
        <p:spPr>
          <a:xfrm>
            <a:off x="2159906" y="1260000"/>
            <a:ext cx="1800000" cy="1800000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 cap="flat" cmpd="sng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square" lIns="50766" tIns="25085" rIns="50766" bIns="25085" numCol="1" spcCol="215900" anchor="ctr"/>
          <a:lstStyle/>
          <a:p>
            <a:pPr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ca" sz="1129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2F5D5DD1-FAE0-2CDC-ADD5-38F90B0DEF1E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2000" y="-36000"/>
            <a:ext cx="3888000" cy="360000"/>
          </a:xfrm>
          <a:prstGeom prst="rect">
            <a:avLst/>
          </a:prstGeom>
        </p:spPr>
      </p:pic>
      <p:sp>
        <p:nvSpPr>
          <p:cNvPr id="12" name="ZoneTexte 11">
            <a:extLst>
              <a:ext uri="{FF2B5EF4-FFF2-40B4-BE49-F238E27FC236}">
                <a16:creationId xmlns:a16="http://schemas.microsoft.com/office/drawing/2014/main" id="{02BE7F5A-7122-AA00-EBB3-F1B1157E6A09}"/>
              </a:ext>
            </a:extLst>
          </p:cNvPr>
          <p:cNvSpPr txBox="1"/>
          <p:nvPr/>
        </p:nvSpPr>
        <p:spPr>
          <a:xfrm>
            <a:off x="1620000" y="-36000"/>
            <a:ext cx="2952000" cy="430887"/>
          </a:xfrm>
          <a:prstGeom prst="rect">
            <a:avLst/>
          </a:prstGeom>
          <a:noFill/>
        </p:spPr>
        <p:txBody>
          <a:bodyPr wrap="square" lIns="0" rIns="0">
            <a:spAutoFit/>
          </a:bodyPr>
          <a:lstStyle/>
          <a:p>
            <a:r>
              <a:rPr lang="fr-FR" sz="1100" b="1" dirty="0">
                <a:latin typeface="Script12 BT" pitchFamily="1" charset="0"/>
              </a:rPr>
              <a:t>Maison </a:t>
            </a:r>
            <a:r>
              <a:rPr lang="fr-FR" sz="1100" b="1" dirty="0" err="1">
                <a:latin typeface="Script12 BT" pitchFamily="1" charset="0"/>
              </a:rPr>
              <a:t>Enjalbert</a:t>
            </a:r>
            <a:r>
              <a:rPr lang="fr-FR" sz="1100" b="1" dirty="0">
                <a:latin typeface="Script12 BT" pitchFamily="1" charset="0"/>
              </a:rPr>
              <a:t> (pharmacie des Pénitents)</a:t>
            </a:r>
            <a:endParaRPr lang="fr-FR" sz="11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000">
        <p:extLst mod="1"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8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21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2" presetClass="exit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24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  <p:bldP spid="8" grpId="0" animBg="1"/>
      <p:bldP spid="12" grpId="0"/>
    </p:bldLst>
    <p:extLst mod="1">
      <p:ext uri="smNativeData">
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WRGJZgUAAAAFAAAA/f///wEAAAAGAAAAIAAAAAAAAAAAAAAAAAAAAAgAAAD9////AgAAAAwAAAAEAAAAAAAAAAAAAAAAAAAACwAAAP3///8CAAAADAAAAAQAAAAAAAAAAAAAAAAAAAAOAAAA/f///wIAAAAMAAAABAAAAAAAAAAAAAAAAAAAABEAAAD/////AQAAADgAAAAAAAAAAAAAAAAAAAAAAAAA"/>
      </p:ext>
    </p:ext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K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AAAAApiUAADE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" y="0"/>
            <a:ext cx="6119996" cy="3243597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AutoShape 6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eQAAAA0AAAAAXQAAAC4AAABdAAAALgAAAAAAAAABAAAAAAAAAAEAAABQAAAAAAAAAAAA4D8AAAAAAADgPwAAAAAAAOA/AAAAAAAA4D8AAAAAAADgPwAAAAAAAOA/AAAAAAAA4D8AAAAAAADgPwAAAAAAAOA/AAAAAAAA4D8CAAAAjAAAAAEAAAACAAAA////AP///wgAAAAAAAAAAOI9UMpxTmdLvqWdX9ipSm8BAAAAeAAAAAEAAABAAAAAAAAAAAAAAABaAAAAAAAAAAAAAAAAAAAAAAAAAAAAAAAAAAAAAAAAAAAAAAAAAAAAAAAAAAAAAAAAAAAAAAAAAAAAAAAAAAAAAAAAAAAAAAAAAAAAFAAAADwAAAABAAAAAAAAAP//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K0/Z3Y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P//AAB/f38AAAAAA8zMzADAwP8Af39/AAAAAAAAAAAAAAAAAAAAAAAAAAAAIQAAABgAAAAUAAAAoAMAAIEDAABUFQAAyBAAABAgAAAmAAAACAAAAP//////////"/>
              </a:ext>
            </a:extLst>
          </p:cNvSpPr>
          <p:nvPr/>
        </p:nvSpPr>
        <p:spPr>
          <a:xfrm rot="913368">
            <a:off x="736151" y="535735"/>
            <a:ext cx="2706742" cy="2030057"/>
          </a:xfrm>
          <a:prstGeom prst="lightningBol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none" lIns="55544" tIns="27474" rIns="55544" bIns="27474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847"/>
          </a:p>
        </p:txBody>
      </p:sp>
      <p:sp>
        <p:nvSpPr>
          <p:cNvPr id="4" name="AutoShape 7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eQAAAA0AAAAAXQAAAC4AAABdAAAALgAAAAAAAAABAAAAAAAAAAEAAABQAAAAAAAAAAAA4D8AAAAAAADgPwAAAAAAAOA/AAAAAAAA4D8AAAAAAADgPwAAAAAAAOA/AAAAAAAA4D8AAAAAAADgPwAAAAAAAOA/AAAAAAAA4D8CAAAAjAAAAAEAAAACAAAA////AP///wgAAAAAAAAAAOI9UMpxTmdLvqWdX9ipSm8BAAAAeAAAAAEAAABAAAAAAAAAAAAAAABaAAAAAAAAAAAAAAAAAAAAAAAAAAAAAAAAAAAAAAAAAAAAAAAAAAAAAAAAAAAAAAAAAAAAAAAAAAAAAAAAAAAAAAAAAAAAAAAAAAAAFAAAADwAAAABAAAAAAAAAP//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Md4rHg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P//AAB/f38AAAAAA8zMzADAwP8Af39/AAAAAAAAAAAAAAAAAAAAAAAAAAAAIQAAABgAAAAUAAAAPRAAAHIDAADxIQAAuRAAABAgAAAmAAAACAAAAP//////////"/>
              </a:ext>
            </a:extLst>
          </p:cNvSpPr>
          <p:nvPr/>
        </p:nvSpPr>
        <p:spPr>
          <a:xfrm rot="20686631" flipH="1">
            <a:off x="2664675" y="526777"/>
            <a:ext cx="2706742" cy="2030057"/>
          </a:xfrm>
          <a:prstGeom prst="lightningBol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none" lIns="55544" tIns="27474" rIns="55544" bIns="27474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847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AFA69FC3-D79E-2A27-2A9E-1D6CE8D6F853}"/>
              </a:ext>
            </a:extLst>
          </p:cNvPr>
          <p:cNvSpPr txBox="1"/>
          <p:nvPr/>
        </p:nvSpPr>
        <p:spPr>
          <a:xfrm>
            <a:off x="1944000" y="-36000"/>
            <a:ext cx="371099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b="1" dirty="0">
                <a:latin typeface="Script12 BT" pitchFamily="1" charset="0"/>
              </a:rPr>
              <a:t>Maisons à colombages place du cloître </a:t>
            </a:r>
            <a:r>
              <a:rPr lang="fr-FR" sz="1100" b="1" dirty="0" err="1">
                <a:latin typeface="Script12 BT" pitchFamily="1" charset="0"/>
              </a:rPr>
              <a:t>Saint-Savy</a:t>
            </a:r>
            <a:endParaRPr lang="fr-fr" sz="1100" b="1" dirty="0">
              <a:latin typeface="Script12 BT" pitchFamily="1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000">
        <p:extLst mod="1"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2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6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6" grpId="0"/>
    </p:bldLst>
    <p:extLst mod="1">
      <p:ext uri="smNativeData">
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WRGJZgQAAAAFAAAA/f///wIAAAACAAAABgAAAAAAAAAAAAAAAAAAAAkAAAD9////AgAAAAIAAAAMAAAAAAAAAAAAAAAAAAAADQAAAP3///8BAAAADgAAAAoAAAAAAAAAAAAAAAAAAAAQAAAA/////wEAAAA4AAAAAAAAAAAAAAAAAAAAAAAAAA=="/>
      </p:ext>
    </p:ext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B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DAAAApiUAADM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0"/>
            <a:ext cx="6119996" cy="3243597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Oval 11" descr="mimosa-plante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VQAAACoAAABVAAAAKgAAAAAAAAABAAAAAAAAAAEAAABQAAAAAAAAAAAA8D8AAAAAAADwPwAAAAAAAOA/AAAAAAAA4D8AAAAAAADgPwAAAAAAAOA/AAAAAAAA4D8AAAAAAADgPwAAAAAAAOA/AAAAAAAA4D8CAAAAjAAAAAEAAAACAAAA////AP///wgAAAAAAAAAAKB7VbWNLzFPhkMMCbQGrIwBAAAAeAAAAAEAAABAAAAAAAAAAAAAAABaAAAAAAAAAAAAAAAAAAAAAAAAAAAAAAAAAAAAAAAAAAAAAAAAAAAAAAAAAAAAAAAAAAAAAAAAAAAAAAAAAAAAAAAAAAAAAAAAAAAAFAAAADwAAAABAAAAAAAAAP//AACHAAAAAwAAABQAAAAjAAAAFA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P//AAB/f38AAAAAA8zMzADAwP8Af39/AAAAAAAAAAAAAAAAAAAAAAAAAAAAIQAAABgAAAAUAAAAIwUAAGYAAABDDgAAohQAABAgAAAmAAAACAAAAP//////////"/>
              </a:ext>
            </a:extLst>
          </p:cNvSpPr>
          <p:nvPr/>
        </p:nvSpPr>
        <p:spPr>
          <a:xfrm>
            <a:off x="1004616" y="66935"/>
            <a:ext cx="1395179" cy="3093761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85725" cap="flat" cmpd="tri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none" lIns="50766" tIns="25085" rIns="50766" bIns="25085" numCol="1" spcCol="215900" anchor="ctr"/>
          <a:lstStyle/>
          <a:p>
            <a:pPr>
              <a:defRPr lang="en-us"/>
            </a:pPr>
            <a:endParaRPr lang="fr-fr" sz="1129"/>
          </a:p>
        </p:txBody>
      </p:sp>
      <p:sp>
        <p:nvSpPr>
          <p:cNvPr id="4" name="Oval 12" descr="mimosa-plante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VQAAACoAAABVAAAAKgAAAAAAAAABAAAAAAAAAAEAAABQAAAAAAAAAAAA8D8AAAAAAADwPwAAAAAAAOA/AAAAAAAA4D8AAAAAAADgPwAAAAAAAOA/AAAAAAAA4D8AAAAAAADgPwAAAAAAAOA/AAAAAAAA4D8CAAAAjAAAAAEAAAACAAAA////AP///wgAAAAAAAAAAKB7VbWNLzFPhkMMCbQGrIwBAAAAeAAAAAEAAABAAAAAAAAAAAAAAABaAAAAAAAAAAAAAAAAAAAAAAAAAAAAAAAAAAAAAAAAAAAAAAAAAAAAAAAAAAAAAAAAAAAAAAAAAAAAAAAAAAAAAAAAAAAAAAAAAAAAFAAAADwAAAABAAAAAAAAAP//AABkAAAAAwAAABQAAAAjAAAAFA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P//AAB/f38AAAAAA8zMzADAwP8Af39/AAAAAAAAAAAAAAAAAAAAAAAAAAAAIQAAABgAAAAUAAAAsw8AAMYCAADeFwAAOxMAABAgAAAmAAAACAAAAP//////////"/>
              </a:ext>
            </a:extLst>
          </p:cNvSpPr>
          <p:nvPr/>
        </p:nvSpPr>
        <p:spPr>
          <a:xfrm>
            <a:off x="2619584" y="424050"/>
            <a:ext cx="1248852" cy="2516219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3500" cap="flat" cmpd="tri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none" lIns="50766" tIns="25085" rIns="50766" bIns="25085" numCol="1" spcCol="215900" anchor="ctr"/>
          <a:lstStyle/>
          <a:p>
            <a:pPr>
              <a:defRPr lang="en-us"/>
            </a:pPr>
            <a:endParaRPr lang="fr-fr" sz="1129"/>
          </a:p>
        </p:txBody>
      </p:sp>
      <p:sp>
        <p:nvSpPr>
          <p:cNvPr id="5" name="Oval 13" descr="mimosa-plante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VQAAACoAAABVAAAAKgAAAAAAAAABAAAAAAAAAAEAAABQAAAAAAAAAAAA8D8AAAAAAADwPwAAAAAAAOA/AAAAAAAA4D8AAAAAAADgPwAAAAAAAOA/AAAAAAAA4D8AAAAAAADgPwAAAAAAAOA/AAAAAAAA4D8CAAAAjAAAAAEAAAACAAAA////AP///wgAAAAAAAAAAKB7VbWNLzFPhkMMCbQGrIwBAAAAeAAAAAEAAABAAAAAAAAAAAAAAABaAAAAAAAAAAAAAAAAAAAAAAAAAAAAAAAAAAAAAAAAAAAAAAAAAAAAAAAAAAAAAAAAAAAAAAAAAAAAAAAAAAAAAAAAAAAAAAAAAAAAFAAAADwAAAABAAAAAAAAAP//AAA8AAAAAwAAABQAAAAjAAAAFA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DUmt2s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P//AAB/f38AAAAAA8zMzADAwP8Af39/AAAAAAAAAAAAAAAAAAAAAAAAAAAAIQAAABgAAAAUAAAAERkAAB4EAABEIAAA4hEAABAgAAAmAAAACAAAAP//////////"/>
              </a:ext>
            </a:extLst>
          </p:cNvSpPr>
          <p:nvPr/>
        </p:nvSpPr>
        <p:spPr>
          <a:xfrm>
            <a:off x="4014463" y="629503"/>
            <a:ext cx="1100734" cy="2104713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tri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none" lIns="50766" tIns="25085" rIns="50766" bIns="25085" numCol="1" spcCol="215900" anchor="ctr"/>
          <a:lstStyle/>
          <a:p>
            <a:pPr>
              <a:defRPr lang="en-us"/>
            </a:pPr>
            <a:endParaRPr lang="fr-fr" sz="1129"/>
          </a:p>
        </p:txBody>
      </p:sp>
      <p:sp>
        <p:nvSpPr>
          <p:cNvPr id="6" name="ZoneTexte 7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HKZ7c4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vgkAAAMAAAB2GwAAewEAABAgAAAmAAAACAAAAP//////////"/>
              </a:ext>
            </a:extLst>
          </p:cNvSpPr>
          <p:nvPr/>
        </p:nvSpPr>
        <p:spPr>
          <a:xfrm>
            <a:off x="1260000" y="0"/>
            <a:ext cx="3600000" cy="249052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1533" tIns="25085" rIns="101580" bIns="25085" numCol="1" spcCol="215900" anchor="t"/>
          <a:lstStyle/>
          <a:p>
            <a:pPr algn="ctr">
              <a:defRPr lang="en-us"/>
            </a:pPr>
            <a:r>
              <a:rPr lang="fr-FR" sz="1100" b="1" dirty="0">
                <a:solidFill>
                  <a:schemeClr val="bg1"/>
                </a:solidFill>
                <a:latin typeface="Script12 BT" pitchFamily="1" charset="0"/>
              </a:rPr>
              <a:t>Le Palais de Justice</a:t>
            </a:r>
            <a:endParaRPr lang="fr-fr" sz="1100" b="1" dirty="0">
              <a:solidFill>
                <a:schemeClr val="bg1"/>
              </a:solidFill>
              <a:latin typeface="Script12 BT" panose="03080709030305060304" pitchFamily="65" charset="0"/>
            </a:endParaRPr>
          </a:p>
        </p:txBody>
      </p:sp>
      <p:sp>
        <p:nvSpPr>
          <p:cNvPr id="7" name="Oval 11" descr="mimosa-plante">
            <a:extLst>
              <a:ext uri="{FF2B5EF4-FFF2-40B4-BE49-F238E27FC236}">
                <a16:creationId xmlns:a16="http://schemas.microsoft.com/office/drawing/2014/main" id="{426E6DC5-9236-C811-F6D3-5E0D63397343}"/>
              </a:ext>
            </a:extLst>
          </p:cNvPr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VQAAACoAAABVAAAAKgAAAAAAAAABAAAAAAAAAAEAAABQAAAAAAAAAAAA8D8AAAAAAADwPwAAAAAAAOA/AAAAAAAA4D8AAAAAAADgPwAAAAAAAOA/AAAAAAAA4D8AAAAAAADgPwAAAAAAAOA/AAAAAAAA4D8CAAAAjAAAAAEAAAACAAAA////AP///wgAAAAAAAAAAKB7VbWNLzFPhkMMCbQGrIwBAAAAeAAAAAEAAABAAAAAAAAAAAAAAABaAAAAAAAAAAAAAAAAAAAAAAAAAAAAAAAAAAAAAAAAAAAAAAAAAAAAAAAAAAAAAAAAAAAAAAAAAAAAAAAAAAAAAAAAAAAAAAAAAAAAFAAAADwAAAABAAAAAAAAAP//AACHAAAAAwAAABQAAAAjAAAAFA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P//AAB/f38AAAAAA8zMzADAwP8Af39/AAAAAAAAAAAAAAAAAAAAAAAAAAAAIQAAABgAAAAUAAAAIwUAAGYAAABDDgAAohQAABAgAAAmAAAACAAAAP//////////"/>
              </a:ext>
            </a:extLst>
          </p:cNvSpPr>
          <p:nvPr/>
        </p:nvSpPr>
        <p:spPr>
          <a:xfrm>
            <a:off x="1004616" y="74250"/>
            <a:ext cx="1395179" cy="3093761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85725" cap="flat" cmpd="tri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none" lIns="50766" tIns="25085" rIns="50766" bIns="25085" numCol="1" spcCol="215900" anchor="ctr"/>
          <a:lstStyle/>
          <a:p>
            <a:pPr>
              <a:defRPr lang="en-us"/>
            </a:pPr>
            <a:endParaRPr lang="fr-fr" sz="1129"/>
          </a:p>
        </p:txBody>
      </p:sp>
      <p:sp>
        <p:nvSpPr>
          <p:cNvPr id="8" name="Oval 12" descr="mimosa-plante">
            <a:extLst>
              <a:ext uri="{FF2B5EF4-FFF2-40B4-BE49-F238E27FC236}">
                <a16:creationId xmlns:a16="http://schemas.microsoft.com/office/drawing/2014/main" id="{2FCAB582-4A9A-5E9B-D0AE-2385095CF7E3}"/>
              </a:ext>
            </a:extLst>
          </p:cNvPr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VQAAACoAAABVAAAAKgAAAAAAAAABAAAAAAAAAAEAAABQAAAAAAAAAAAA8D8AAAAAAADwPwAAAAAAAOA/AAAAAAAA4D8AAAAAAADgPwAAAAAAAOA/AAAAAAAA4D8AAAAAAADgPwAAAAAAAOA/AAAAAAAA4D8CAAAAjAAAAAEAAAACAAAA////AP///wgAAAAAAAAAAKB7VbWNLzFPhkMMCbQGrIwBAAAAeAAAAAEAAABAAAAAAAAAAAAAAABaAAAAAAAAAAAAAAAAAAAAAAAAAAAAAAAAAAAAAAAAAAAAAAAAAAAAAAAAAAAAAAAAAAAAAAAAAAAAAAAAAAAAAAAAAAAAAAAAAAAAFAAAADwAAAABAAAAAAAAAP//AABkAAAAAwAAABQAAAAjAAAAFA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P//AAB/f38AAAAAA8zMzADAwP8Af39/AAAAAAAAAAAAAAAAAAAAAAAAAAAAIQAAABgAAAAUAAAAsw8AAMYCAADeFwAAOxMAABAgAAAmAAAACAAAAP//////////"/>
              </a:ext>
            </a:extLst>
          </p:cNvSpPr>
          <p:nvPr/>
        </p:nvSpPr>
        <p:spPr>
          <a:xfrm>
            <a:off x="2619584" y="431365"/>
            <a:ext cx="1248852" cy="2516219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3500" cap="flat" cmpd="tri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none" lIns="50766" tIns="25085" rIns="50766" bIns="25085" numCol="1" spcCol="215900" anchor="ctr"/>
          <a:lstStyle/>
          <a:p>
            <a:pPr>
              <a:defRPr lang="en-us"/>
            </a:pPr>
            <a:endParaRPr lang="fr-fr" sz="1129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000">
        <p:extLst mod="1"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2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2000" accel="5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2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2000" accel="5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2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3" dur="2000" accel="5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6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50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1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2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3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2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8" dur="2000" accel="5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2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8" dur="2000" accel="5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/>
      <p:bldP spid="7" grpId="0" animBg="1"/>
      <p:bldP spid="7" grpId="1" animBg="1"/>
      <p:bldP spid="8" grpId="0" animBg="1"/>
      <p:bldP spid="8" grpId="1" animBg="1"/>
    </p:bldLst>
    <p:extLst mod="1">
      <p:ext uri="smNativeData">
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WRGJZggAAAAFAAAA/f///wEAAAAVAAAACAAAAAAAAAAAAAAAAAAAAAgAAAD9////AQAAABUAAAAIAAAAAAAAAAAAAAAAAAAACwAAAP3///8BAAAAFQAAAAgAAAAAAAAAAAAAAAAAAAAPAAAA/f///wIAAAAZAAAAAAAAAAAAAAAAAAAAAAAAABkAAAD9////AgAAABkAAAAAAAAAAAAAAAAAAAAAAAAAIwAAAP3///8CAAAAGQAAAAAAAAAAAAAAAAAAAAAAAAAtAAAA/f///wEAAAAKAAAAAAAAAAAAAAAAAAAAAAAAADAAAAD/////AQAAADgAAAAAAAAAAAAAAAAAAAAAAAAA"/>
      </p:ext>
    </p:ext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AACg+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DAAAApiUAADA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" y="0"/>
            <a:ext cx="6119996" cy="3243597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Oval 6" descr="lieu de prières dans la montagne  x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XQAAAC4AAABdAAAALgAAAAAAAAABAAAAAAAAAAEAAABQAAAAAAAAAAAA8D8AAAAAAADwPwAAAAAAAOA/AAAAAAAA4D8AAAAAAADgPwAAAAAAAOA/AAAAAAAA4D8AAAAAAADgPwAAAAAAAOA/AAAAAAAA4D8CAAAAjAAAAAEAAAACAAAA////AP///wgAAAAAAAAAALDycwuMz8hCsmG8fFVgE7U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MQUAAEMDAACtDgAAYQoAABAgAAAmAAAACAAAAP//////////"/>
              </a:ext>
            </a:extLst>
          </p:cNvSpPr>
          <p:nvPr/>
        </p:nvSpPr>
        <p:spPr>
          <a:xfrm>
            <a:off x="975649" y="498705"/>
            <a:ext cx="1450126" cy="1088192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5544" tIns="27474" rIns="55544" bIns="27474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847"/>
          </a:p>
        </p:txBody>
      </p:sp>
      <p:sp>
        <p:nvSpPr>
          <p:cNvPr id="4" name="Oval 10" descr="lieu de prières dans la montagne  x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XQAAAC4AAABdAAAALgAAAAAAAAABAAAAAAAAAAEAAABQAAAAAAAAAAAA8D8AAAAAAADwPwAAAAAAAOA/AAAAAAAA4D8AAAAAAADgPwAAAAAAAOA/AAAAAAAA4D8AAAAAAADgPwAAAAAAAOA/AAAAAAAA4D8CAAAAjAAAAAEAAAACAAAA////AP///wgAAAAAAAAAALDycwuMz8hCsmG8fFVgE7U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rAYAAGAEAAAoEAAAfQsAABAgAAAmAAAACAAAAP//////////"/>
              </a:ext>
            </a:extLst>
          </p:cNvSpPr>
          <p:nvPr/>
        </p:nvSpPr>
        <p:spPr>
          <a:xfrm>
            <a:off x="1202007" y="668923"/>
            <a:ext cx="1450126" cy="1087594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5544" tIns="27474" rIns="55544" bIns="27474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847"/>
          </a:p>
        </p:txBody>
      </p:sp>
      <p:sp>
        <p:nvSpPr>
          <p:cNvPr id="5" name="Oval 11" descr="lieu de prières dans la montagne  x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XQAAAC4AAABdAAAALgAAAAAAAAABAAAAAAAAAAEAAABQAAAAAAAAAAAA8D8AAAAAAADwPwAAAAAAAOA/AAAAAAAA4D8AAAAAAADgPwAAAAAAAOA/AAAAAAAA4D8AAAAAAADgPwAAAAAAAOA/AAAAAAAA4D8CAAAAjAAAAAEAAAACAAAA////AP///wgAAAAAAAAAALDycwuMz8hCsmG8fFVgE7U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KAgAAHwFAACkEQAAmgwAABAgAAAmAAAACAAAAP//////////"/>
              </a:ext>
            </a:extLst>
          </p:cNvSpPr>
          <p:nvPr/>
        </p:nvSpPr>
        <p:spPr>
          <a:xfrm>
            <a:off x="1428963" y="838541"/>
            <a:ext cx="1450126" cy="1088192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5544" tIns="27474" rIns="55544" bIns="27474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847"/>
          </a:p>
        </p:txBody>
      </p:sp>
      <p:sp>
        <p:nvSpPr>
          <p:cNvPr id="6" name="Oval 12" descr="lieu de prières dans la montagne  x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XQAAAC4AAABdAAAALgAAAAAAAAABAAAAAAAAAAEAAABQAAAAAAAAAAAA8D8AAAAAAADwPwAAAAAAAOA/AAAAAAAA4D8AAAAAAADgPwAAAAAAAOA/AAAAAAAA4D8AAAAAAADgPwAAAAAAAOA/AAAAAAAA4D8CAAAAjAAAAAEAAAACAAAA////AP///wgAAAAAAAAAALDycwuMz8hCsmG8fFVgE7U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pAkAAJkGAAAgEwAAtg0AABAgAAAmAAAACAAAAP//////////"/>
              </a:ext>
            </a:extLst>
          </p:cNvSpPr>
          <p:nvPr/>
        </p:nvSpPr>
        <p:spPr>
          <a:xfrm>
            <a:off x="1655918" y="1008759"/>
            <a:ext cx="1450126" cy="1087594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5544" tIns="27474" rIns="55544" bIns="27474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847"/>
          </a:p>
        </p:txBody>
      </p:sp>
      <p:sp>
        <p:nvSpPr>
          <p:cNvPr id="7" name="ZoneTexte 7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3AgAAAMAAADKHAAAewEAABAgAAAmAAAACAAAAP//////////"/>
              </a:ext>
            </a:extLst>
          </p:cNvSpPr>
          <p:nvPr/>
        </p:nvSpPr>
        <p:spPr>
          <a:xfrm>
            <a:off x="1800000" y="0"/>
            <a:ext cx="2520000" cy="288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36000" tIns="25085" rIns="36000" bIns="25085" numCol="1" spcCol="215900" anchor="t"/>
          <a:lstStyle/>
          <a:p>
            <a:pPr algn="ctr">
              <a:defRPr lang="en-us"/>
            </a:pPr>
            <a:r>
              <a:rPr lang="fr-FR" sz="1129" b="1" dirty="0">
                <a:latin typeface="Script12 BT" pitchFamily="1" charset="0"/>
              </a:rPr>
              <a:t>Place Lapérouse et sa fontaine</a:t>
            </a:r>
            <a:endParaRPr lang="fr-fr" sz="1129" b="1" dirty="0">
              <a:latin typeface="Script12 BT" pitchFamily="1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8530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000">
        <p:extLst mod="1"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Top)">
                                      <p:cBhvr>
                                        <p:cTn id="6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Left)">
                                      <p:cBhvr>
                                        <p:cTn id="9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Right)">
                                      <p:cBhvr>
                                        <p:cTn id="12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5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6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/>
    </p:bldLst>
    <p:extLst mod="1">
      <p:ext uri="smNativeData">
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WRGJZgYAAAAFAAAA/f///wEAAAARAAAACgAAAAAAAAAAAAAAAAAAAAsAAAD9////AgAAAAwAAAABAAAAAAAAAAAAAAAAAAAADgAAAP3///8CAAAADAAAAAgAAAAAAAAAAAAAAAAAAAARAAAA/f///wIAAAAMAAAAAgAAAAAAAAAAAAAAAAAAABQAAAD9////AgAAAAwAAAAEAAAAAAAAAAAAAAAAAAAAFwAAAP////8BAAAAOAAAAAAAAAAAAAAAAAAAAAAAAAA="/>
      </p:ext>
    </p:ext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ovXMC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AAAAApiUAAC0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" y="0"/>
            <a:ext cx="6119996" cy="3243597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AutoShape 6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kwEAAC0AAAAAXQAAAC4AAABdAAAALgAAAAAAAAABAAAAAAAAAAEAAABQAAAAi1QYWwhy2D8AAAAAAADgPwAAAAAAAOA/AAAAAAAA4D8AAAAAAADgPwAAAAAAAOA/AAAAAAAA4D8AAAAAAADgPwAAAAAAAOA/AAAAAAAA4D8CAAAAjAAAAAEAAAACAAAA////AP///wgAAAAAAAAAAI2GaCgc0QRMoM4GmIOxJVwBAAAAeAAAAAEAAABAAAAAAAAAAAAAAABaAAAAAAAAAAAAAAAAAAAAAAAAAAAAAAAAAAAAAAAAAAAAAAAAAAAAAAAAAAAAAAAAAAAAAAAAAAAAAAAAAAAAAAAAAAAAAAAAAAAAFAAAADwAAAAAAAAAAAAAAAAAAAAPAAAAAQAAACMAAAAjAAAAIwAAAB4AAAAAAAAAZAAAAGQAAAAAAAAAZAAAAGQAAAAVAAAAYAAAAAEAAAAAAAAAAAAAAKUCAAAAAAAAAAAAAAAAAAD///9/mwcAAGX4//8AAAAAZv/MAAEAAABkAAAAAAAAABQAAAC9HgAAAAAAACYAAAAAAAAAQ+H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FAAAAFQAAABUAAAAFAAAAFQAAABUAAAAkAAAAJAAAAAEAAAAAAAAAAAAAAAAAAAAAAAAAAAAAAKUCAAABAAAAZv/MACUAAABYAAAAAQAAAAAAAAAAAAAAAAAAAAAAAAAAAAAAAAAAAAAAAAAAAAAAAAAAAAAAAAACAAAAAAAAAKCGAQAAAAAAAAAAAAAAAAACAAAABwAAAAAAAAAAAAAAAAAAAB8AAABUAAAA////AAAAAAEAAAAAAAAAAAAAAAAAAAAAAAAAAAAAAAAAAAAAAAAAAAAAAABm/8wAAAAAA8zMzADAwP8Af39/AAAAAAAAAAAAAAAAAAAAAAAAAAAAIQAAABgAAAAUAAAAJwgAADgDAAAeGwAAmxEAABAgAAAmAAAACAAAAP//////////"/>
              </a:ext>
            </a:extLst>
          </p:cNvSpPr>
          <p:nvPr/>
        </p:nvSpPr>
        <p:spPr>
          <a:xfrm rot="1220582">
            <a:off x="1375923" y="413212"/>
            <a:ext cx="3361632" cy="2418499"/>
          </a:xfrm>
          <a:prstGeom prst="star5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429895" prstMaterial="legacyMatte">
            <a:bevelT w="13335" h="13335" prst="angle"/>
            <a:bevelB w="13335" h="13335" prst="angle"/>
            <a:extrusionClr>
              <a:srgbClr val="66FFCC"/>
            </a:extrusionClr>
          </a:sp3d>
        </p:spPr>
        <p:txBody>
          <a:bodyPr vert="horz" wrap="none" lIns="55544" tIns="27474" rIns="55544" bIns="27474" numCol="1" spcCol="215900" anchor="ctr"/>
          <a:lstStyle/>
          <a:p>
            <a:pPr>
              <a:defRPr lang="en-us"/>
            </a:pPr>
            <a:endParaRPr lang="fr-fr" sz="847"/>
          </a:p>
        </p:txBody>
      </p:sp>
      <p:sp>
        <p:nvSpPr>
          <p:cNvPr id="4" name="ZoneTexte 4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3AgAAAMAAADKHAAAewEAABAgAAAmAAAACAAAAP//////////"/>
              </a:ext>
            </a:extLst>
          </p:cNvSpPr>
          <p:nvPr/>
        </p:nvSpPr>
        <p:spPr>
          <a:xfrm>
            <a:off x="900000" y="0"/>
            <a:ext cx="4320000" cy="237019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1533" tIns="25085" rIns="101580" bIns="25085" numCol="1" spcCol="215900" anchor="t"/>
          <a:lstStyle/>
          <a:p>
            <a:pPr algn="ctr">
              <a:defRPr lang="en-us"/>
            </a:pPr>
            <a:r>
              <a:rPr lang="fr-FR" sz="1100" b="1" dirty="0">
                <a:latin typeface="Script12 BT" pitchFamily="1" charset="0"/>
              </a:rPr>
              <a:t>Place pavée avec terrasse de restaurant</a:t>
            </a:r>
            <a:endParaRPr lang="fr-fr" sz="1100" b="1" dirty="0">
              <a:latin typeface="Script12 BT" pitchFamily="1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000">
        <p:extLst mod="1"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13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</p:bldLst>
    <p:extLst mod="1">
      <p:ext uri="smNativeData">
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WRGJZgMAAAAFAAAA/f///wIAAAAVAAAACAAAAAAAAAAAAAAAAAAAAAgAAAD9////AQAAAAYAAAAgAAAAAAAAAAAAAAAAAAAACwAAAP////8BAAAAOAAAAAAAAAAAAAAAAAAAAAAAAAA="/>
      </p:ext>
    </p:ext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CEBAAAPIwAAOQU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endParaRPr lang="fr-fr" cap="none"/>
          </a:p>
        </p:txBody>
      </p:sp>
      <p:pic>
        <p:nvPicPr>
          <p:cNvPr id="4" name="Picture 6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EAAAACAAAA////AP///wgAAAAAAAAAAE5Bu6Wi2hlCtedRykLvupEB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P///wAAAAABAAAAAAAAAAAAAAAAAAAAAAAAAAAAAAAAAAAAAAAAAAAAAAACf39/AAAAAAPMzMwAwMD/AH9/fwAAAAAAAAAAAAAAAAD///8AAAAAACEAAAAYAAAAFAAAAAAAAAAAAAAApiUAAC0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0"/>
            <a:ext cx="6119996" cy="3243597"/>
          </a:xfrm>
          <a:prstGeom prst="rect">
            <a:avLst/>
          </a:prstGeom>
          <a:blipFill>
            <a:blip r:embed="rId3"/>
            <a:srcRect/>
            <a:stretch/>
          </a:blipFill>
          <a:ln>
            <a:noFill/>
          </a:ln>
          <a:effectLst/>
        </p:spPr>
      </p:pic>
      <p:sp>
        <p:nvSpPr>
          <p:cNvPr id="5" name="Oval 7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XQAAAC4AAABdAAAALgAAAAAAAAABAAAAAAAAAAEAAABQAAAAAAAAAAAA8D8AAAAAAADwPwAAAAAAAOA/AAAAAAAA4D8AAAAAAADgPwAAAAAAAOA/AAAAAAAA4D8AAAAAAADgPwAAAAAAAOA/AAAAAAAA4D8CAAAAjAAAAAEAAAACAAAA////AP///wgAAAAAAAAAALltMyS/lkJLl/ccgo/4KZ4BAAAAeAAAAAEAAABAAAAAAAAAAAAAAABaAAAAAAAAAAAAAAAAAAAAAAAAAAAAAAAAAAAAAAAAAAAAAAAAAAAAAAAAAAAAAAAAAAAAAAAAAAAAAAAAAAAAAAAAAAAAAAAAAAAAFAAAADwAAAABAAAAAAAAAAAAAAko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TQQAANECAADkDAAA0Q4AABAgAAAmAAAACAAAAP//////////"/>
              </a:ext>
            </a:extLst>
          </p:cNvSpPr>
          <p:nvPr/>
        </p:nvSpPr>
        <p:spPr>
          <a:xfrm>
            <a:off x="839476" y="430619"/>
            <a:ext cx="1313355" cy="1834756"/>
          </a:xfrm>
          <a:prstGeom prst="ellips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54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5544" tIns="27474" rIns="55544" bIns="27474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847"/>
          </a:p>
        </p:txBody>
      </p:sp>
      <p:sp>
        <p:nvSpPr>
          <p:cNvPr id="6" name="Oval 8" descr="cascades-quatre-bornes-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XQAAAC4AAABdAAAALgAAAAAAAAABAAAAAAAAAAEAAABQAAAAAAAAAAAA8D8AAAAAAADwPwAAAAAAAOA/AAAAAAAA4D8AAAAAAADgPwAAAAAAAOA/AAAAAAAA4D8AAAAAAADgPwAAAAAAAOA/AAAAAAAA4D8CAAAAjAAAAAEAAAACAAAA////AP///wgAAAAAAAAAALltMyS/lkJLl/ccgo/4KZ4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jAYAAEMDAAAjDwAAmA4AABAgAAAmAAAACAAAAP//////////"/>
              </a:ext>
            </a:extLst>
          </p:cNvSpPr>
          <p:nvPr/>
        </p:nvSpPr>
        <p:spPr>
          <a:xfrm>
            <a:off x="1182896" y="498706"/>
            <a:ext cx="1313355" cy="1732626"/>
          </a:xfrm>
          <a:prstGeom prst="ellips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5544" tIns="27474" rIns="55544" bIns="27474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847"/>
          </a:p>
        </p:txBody>
      </p:sp>
      <p:sp>
        <p:nvSpPr>
          <p:cNvPr id="7" name="Oval 9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XQAAAC4AAABdAAAALgAAAAAAAAABAAAAAAAAAAEAAABQAAAAAAAAAAAA8D8AAAAAAADwPwAAAAAAAOA/AAAAAAAA4D8AAAAAAADgPwAAAAAAAOA/AAAAAAAA4D8AAAAAAADgPwAAAAAAAOA/AAAAAAAA4D8CAAAAjAAAAAEAAAACAAAA////AP///wgAAAAAAAAAALltMyS/lkJLl/ccgo/4KZ4BAAAAeAAAAAEAAABAAAAAAAAAAAAAAABaAAAAAAAAAAAAAAAAAAAAAAAAAAAAAAAAAAAAAAAAAAAAAAAAAAAAAAAAAAAAAAAAAAAAAAAAAAAAAAAAAAAAAAAAAAAAAAAAAAAAFAAAADwAAAABAAAAAAAAAAAAAAko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FQ4AACYEAACsFgAAJxAAABAgAAAmAAAACAAAAP//////////"/>
              </a:ext>
            </a:extLst>
          </p:cNvSpPr>
          <p:nvPr/>
        </p:nvSpPr>
        <p:spPr>
          <a:xfrm>
            <a:off x="2334993" y="634282"/>
            <a:ext cx="1313355" cy="1835353"/>
          </a:xfrm>
          <a:prstGeom prst="ellips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54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5544" tIns="27474" rIns="55544" bIns="27474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847"/>
          </a:p>
        </p:txBody>
      </p:sp>
      <p:sp>
        <p:nvSpPr>
          <p:cNvPr id="8" name="Oval 10" descr="cascades-quatre-bornes-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XQAAAC4AAABdAAAALgAAAAAAAAABAAAAAAAAAAEAAABQAAAAAAAAAAAA8D8AAAAAAADwPwAAAAAAAOA/AAAAAAAA4D8AAAAAAADgPwAAAAAAAOA/AAAAAAAA4D8AAAAAAADgPwAAAAAAAOA/AAAAAAAA4D8CAAAAjAAAAAEAAAACAAAA////AP///wgAAAAAAAAAALltMyS/lkJLl/ccgo/4KZ4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MhAAAJcEAADJGAAA7g8AABAgAAAmAAAACAAAAP//////////"/>
              </a:ext>
            </a:extLst>
          </p:cNvSpPr>
          <p:nvPr/>
        </p:nvSpPr>
        <p:spPr>
          <a:xfrm>
            <a:off x="2658106" y="701771"/>
            <a:ext cx="1313355" cy="1733820"/>
          </a:xfrm>
          <a:prstGeom prst="ellips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5544" tIns="27474" rIns="55544" bIns="27474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847"/>
          </a:p>
        </p:txBody>
      </p:sp>
      <p:sp>
        <p:nvSpPr>
          <p:cNvPr id="9" name="Oval 11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XQAAAC4AAABdAAAALgAAAAAAAAABAAAAAAAAAAEAAABQAAAAAAAAAAAA8D8AAAAAAADwPwAAAAAAAOA/AAAAAAAA4D8AAAAAAADgPwAAAAAAAOA/AAAAAAAA4D8AAAAAAADgPwAAAAAAAOA/AAAAAAAA4D8CAAAAjAAAAAEAAAACAAAA////AP///wgAAAAAAAAAALltMyS/lkJLl/ccgo/4KZ4BAAAAeAAAAAEAAABAAAAAAAAAAAAAAABaAAAAAAAAAAAAAAAAAAAAAAAAAAAAAAAAAAAAAAAAAAAAAAAAAAAAAAAAAAAAAAAAAAAAAAAAAAAAAAAAAAAAAAAAAAAAAAAAAAAAFAAAADwAAAABAAAAAAAAAAAAAAko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3BcAALQFAABzIAAAtREAABAgAAAmAAAACAAAAP//////////"/>
              </a:ext>
            </a:extLst>
          </p:cNvSpPr>
          <p:nvPr/>
        </p:nvSpPr>
        <p:spPr>
          <a:xfrm>
            <a:off x="3829913" y="871988"/>
            <a:ext cx="1313355" cy="1835353"/>
          </a:xfrm>
          <a:prstGeom prst="ellips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54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5544" tIns="27474" rIns="55544" bIns="27474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847"/>
          </a:p>
        </p:txBody>
      </p:sp>
      <p:sp>
        <p:nvSpPr>
          <p:cNvPr id="10" name="Oval 12" descr="cascades-quatre-bornes-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XQAAAC4AAABdAAAALgAAAAAAAAABAAAAAAAAAAEAAABQAAAAAAAAAAAA8D8AAAAAAADwPwAAAAAAAOA/AAAAAAAA4D8AAAAAAADgPwAAAAAAAOA/AAAAAAAA4D8AAAAAAADgPwAAAAAAAOA/AAAAAAAA4D8CAAAAjAAAAAEAAAACAAAA////AP///wgAAAAAAAAAALltMyS/lkJLl/ccgo/4KZ4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MRoAACYGAADIIgAAfREAABAgAAAmAAAACAAAAP//////////"/>
              </a:ext>
            </a:extLst>
          </p:cNvSpPr>
          <p:nvPr/>
        </p:nvSpPr>
        <p:spPr>
          <a:xfrm>
            <a:off x="4186472" y="940075"/>
            <a:ext cx="1313355" cy="1733820"/>
          </a:xfrm>
          <a:prstGeom prst="ellips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5544" tIns="27474" rIns="55544" bIns="27474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847"/>
          </a:p>
        </p:txBody>
      </p:sp>
      <p:sp>
        <p:nvSpPr>
          <p:cNvPr id="11" name="ZoneTexte 11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3AgAAAMAAADKHAAAewEAABAgAAAmAAAACAAAAP//////////"/>
              </a:ext>
            </a:extLst>
          </p:cNvSpPr>
          <p:nvPr/>
        </p:nvSpPr>
        <p:spPr>
          <a:xfrm>
            <a:off x="0" y="0"/>
            <a:ext cx="6120000" cy="26371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1533" tIns="25085" rIns="101580" bIns="25085" numCol="1" spcCol="215900" anchor="t"/>
          <a:lstStyle/>
          <a:p>
            <a:pPr algn="ctr">
              <a:defRPr lang="en-us"/>
            </a:pPr>
            <a:r>
              <a:rPr lang="fr-FR" sz="1129" b="1" dirty="0">
                <a:latin typeface="Script12 BT" pitchFamily="1" charset="0"/>
              </a:rPr>
              <a:t>Plage sur le Tarn agrémentée de palmiers et vue sur le Pont-Vieux</a:t>
            </a:r>
            <a:endParaRPr lang="fr-fr" sz="1100" b="1" dirty="0">
              <a:latin typeface="Script12 BT" pitchFamily="1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9168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000">
        <p:extLst mod="1"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2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1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8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6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31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 advAuto="0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/>
    </p:bldLst>
    <p:extLst mod="1">
      <p:ext uri="smNativeData">
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WRGJZggAAAAFAAAA/f///wEAAAAVAAAACAAAAAAAAAAAAAAAAAAAAAgAAAD9////AgAAABUAAAAIAAAAAAAAAAAAAAAAAAAACwAAAP3///8CAAAAFQAAAAgAAAAAAAAAAAAAAAAAAAAOAAAA/f///wIAAAAVAAAACAAAAAAAAAAAAAAAAAAAABEAAAD9////AgAAABcAAAAgAAAAAAAAAAAAAAAAAAAAFQAAAP3///8CAAAAFwAAACAAAAAAAAAAAAAAAAAAAAAZAAAA/f///wIAAAAXAAAAIAAAAAAAAAAAAAAAAAAAAB0AAAD/////AQAAADgAAAAAAAAAAAAAAAAAAAAAAAAA"/>
      </p:ext>
    </p:ext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AAAAApiUAAC8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6119998" cy="3243598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</p:pic>
      <p:sp>
        <p:nvSpPr>
          <p:cNvPr id="5" name="AutoShape 6" descr="couchers-de-soleil- sur l'ocean indien  x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aQAAAA0AAAAAXAAAAC4AAABcAAAALgAAAAAAAAABAAAAAAAAAAEAAABQAAAAAAAAAAAA4D8AAAAAAADgPwAAAAAAAOA/AAAAAAAA4D8AAAAAAADgPwAAAAAAAOA/AAAAAAAA4D8AAAAAAADgPwAAAAAAAOA/AAAAAAAA4D8CAAAAjAAAAAEAAAACAAAA////AP///wgAAAAAAAAAAExS8rna+tBOgKYR3lq1Dj8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8AY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SA8AAPEFAACqFgAAeQ0AABAgAAAmAAAACAAAAP//////////"/>
              </a:ext>
            </a:extLst>
          </p:cNvSpPr>
          <p:nvPr/>
        </p:nvSpPr>
        <p:spPr>
          <a:xfrm>
            <a:off x="2518349" y="908420"/>
            <a:ext cx="1128805" cy="1151500"/>
          </a:xfrm>
          <a:prstGeom prst="diamon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4947" tIns="27474" rIns="54947" bIns="27474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419"/>
          </a:p>
        </p:txBody>
      </p:sp>
      <p:sp>
        <p:nvSpPr>
          <p:cNvPr id="6" name="AutoShape 7" descr="couchers-de-soleil- sur l'ocean indien  x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aQAAAA0AAAAAXAAAAC4AAABcAAAALgAAAAAAAAABAAAAAAAAAAEAAABQAAAAAAAAAAAA4D8AAAAAAADgPwAAAAAAAOA/AAAAAAAA4D8AAAAAAADgPwAAAAAAAOA/AAAAAAAA4D8AAAAAAADgPwAAAAAAAOA/AAAAAAAA4D8CAAAAjAAAAAEAAAACAAAA////AP///wgAAAAAAAAAAExS8rna+tBOgKYR3lq1Dj8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ahMAAPEFAADNGgAAeQ0AABAgAAAmAAAACAAAAP//////////"/>
              </a:ext>
            </a:extLst>
          </p:cNvSpPr>
          <p:nvPr/>
        </p:nvSpPr>
        <p:spPr>
          <a:xfrm>
            <a:off x="3150241" y="908420"/>
            <a:ext cx="1129402" cy="1151500"/>
          </a:xfrm>
          <a:prstGeom prst="diamon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4947" tIns="27474" rIns="54947" bIns="27474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419"/>
          </a:p>
        </p:txBody>
      </p:sp>
      <p:sp>
        <p:nvSpPr>
          <p:cNvPr id="7" name="AutoShape 8" descr="couchers-de-soleil- sur l'ocean indien  x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aQAAAA0AAAAAXAAAAC4AAABcAAAALgAAAAAAAAABAAAAAAAAAAEAAABQAAAAAAAAAAAA4D8AAAAAAADgPwAAAAAAAOA/AAAAAAAA4D8AAAAAAADgPwAAAAAAAOA/AAAAAAAA4D8AAAAAAADgPwAAAAAAAOA/AAAAAAAA4D8CAAAAjAAAAAEAAAACAAAA////AP///wgAAAAAAAAAAExS8rna+tBOgKYR3lq1Dj8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jRcAAPEFAADvHgAAeQ0AABAgAAAmAAAACAAAAP//////////"/>
              </a:ext>
            </a:extLst>
          </p:cNvSpPr>
          <p:nvPr/>
        </p:nvSpPr>
        <p:spPr>
          <a:xfrm>
            <a:off x="3782729" y="908420"/>
            <a:ext cx="1128805" cy="1151500"/>
          </a:xfrm>
          <a:prstGeom prst="diamon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4947" tIns="27474" rIns="54947" bIns="27474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419"/>
          </a:p>
        </p:txBody>
      </p:sp>
      <p:sp>
        <p:nvSpPr>
          <p:cNvPr id="8" name="AutoShape 9" descr="couchers-de-soleil- sur l'ocean indien  x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aQAAAA0AAAAAXAAAAC4AAABcAAAALgAAAAAAAAABAAAAAAAAAAEAAABQAAAAAAAAAAAA4D8AAAAAAADgPwAAAAAAAOA/AAAAAAAA4D8AAAAAAADgPwAAAAAAAOA/AAAAAAAA4D8AAAAAAADgPwAAAAAAAOA/AAAAAAAA4D8CAAAAjAAAAAEAAAACAAAA////AP///wgAAAAAAAAAAExS8rna+tBOgKYR3lq1Dj8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WBEAALYJAAC7GAAAPhEAABAgAAAmAAAACAAAAP//////////"/>
              </a:ext>
            </a:extLst>
          </p:cNvSpPr>
          <p:nvPr/>
        </p:nvSpPr>
        <p:spPr>
          <a:xfrm>
            <a:off x="2833698" y="1484767"/>
            <a:ext cx="1129402" cy="1151500"/>
          </a:xfrm>
          <a:prstGeom prst="diamon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4947" tIns="27474" rIns="54947" bIns="27474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419"/>
          </a:p>
        </p:txBody>
      </p:sp>
      <p:sp>
        <p:nvSpPr>
          <p:cNvPr id="9" name="AutoShape 10" descr="couchers-de-soleil- sur l'ocean indien  x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aQAAAA0AAAAAXAAAAC4AAABcAAAALgAAAAAAAAABAAAAAAAAAAEAAABQAAAAAAAAAAAA4D8AAAAAAADgPwAAAAAAAOA/AAAAAAAA4D8AAAAAAADgPwAAAAAAAOA/AAAAAAAA4D8AAAAAAADgPwAAAAAAAOA/AAAAAAAA4D8CAAAAjAAAAAEAAAACAAAA////AP///wgAAAAAAAAAAExS8rna+tBOgKYR3lq1Dj8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exUAALYJAADdHAAAPhEAABAgAAAmAAAACAAAAP//////////"/>
              </a:ext>
            </a:extLst>
          </p:cNvSpPr>
          <p:nvPr/>
        </p:nvSpPr>
        <p:spPr>
          <a:xfrm>
            <a:off x="3466186" y="1484767"/>
            <a:ext cx="1128805" cy="1151500"/>
          </a:xfrm>
          <a:prstGeom prst="diamon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4947" tIns="27474" rIns="54947" bIns="27474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419"/>
          </a:p>
        </p:txBody>
      </p:sp>
      <p:sp>
        <p:nvSpPr>
          <p:cNvPr id="10" name="AutoShape 11" descr="couchers-de-soleil- sur l'ocean indien  x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aQAAAA0AAAAAXAAAAC4AAABcAAAALgAAAAAAAAABAAAAAAAAAAEAAABQAAAAAAAAAAAA4D8AAAAAAADgPwAAAAAAAOA/AAAAAAAA4D8AAAAAAADgPwAAAAAAAOA/AAAAAAAA4D8AAAAAAADgPwAAAAAAAOA/AAAAAAAA4D8CAAAAjAAAAAEAAAACAAAA////AP///wgAAAAAAAAAAExS8rna+tBOgKYR3lq1Dj8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nRkAALYJAAAAIQAAPhEAABAgAAAmAAAACAAAAP//////////"/>
              </a:ext>
            </a:extLst>
          </p:cNvSpPr>
          <p:nvPr/>
        </p:nvSpPr>
        <p:spPr>
          <a:xfrm>
            <a:off x="4098078" y="1484767"/>
            <a:ext cx="1129402" cy="1151500"/>
          </a:xfrm>
          <a:prstGeom prst="diamon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4947" tIns="27474" rIns="54947" bIns="27474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419"/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C1BC59D9-8699-ADC7-905B-1843AC4DAEC0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000" y="-36000"/>
            <a:ext cx="5040000" cy="360000"/>
          </a:xfrm>
          <a:prstGeom prst="rect">
            <a:avLst/>
          </a:prstGeom>
        </p:spPr>
      </p:pic>
      <p:sp>
        <p:nvSpPr>
          <p:cNvPr id="11" name="ZoneTexte 11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3AgAAAMAAADKHAAAewEAABAgAAAmAAAACAAAAP//////////"/>
              </a:ext>
            </a:extLst>
          </p:cNvSpPr>
          <p:nvPr/>
        </p:nvSpPr>
        <p:spPr>
          <a:xfrm>
            <a:off x="1044000" y="-20035"/>
            <a:ext cx="3996000" cy="237019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1533" tIns="25085" rIns="101580" bIns="25085" numCol="1" spcCol="215900" anchor="t"/>
          <a:lstStyle/>
          <a:p>
            <a:pPr algn="ctr">
              <a:defRPr lang="en-us"/>
            </a:pPr>
            <a:r>
              <a:rPr lang="fr-FR" sz="1129" b="1" dirty="0">
                <a:latin typeface="Script12 BT" pitchFamily="1" charset="0"/>
              </a:rPr>
              <a:t>Rue avec terrasse de restaurant et maisons en briques</a:t>
            </a:r>
            <a:endParaRPr lang="fr-fr" sz="1129" b="1" dirty="0">
              <a:latin typeface="Script12 BT" pitchFamily="1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2988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000">
        <p:extLst mod="1"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8" presetClass="entr" presetSubtype="32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3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ntr" presetSubtype="32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750"/>
                            </p:stCondLst>
                            <p:childTnLst>
                              <p:par>
                                <p:cTn id="48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50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1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2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3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 advAuto="0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/>
    </p:bldLst>
    <p:extLst mod="1">
      <p:ext uri="smNativeData">
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WRGJZggAAAAFAAAA/f///wEAAAAIAAAAIAAAAAAAAAAAAAAAAAAAAAgAAAD9////AgAAABEAAAABAAAAAAAAAAAAAAAAAAAADgAAAP3///8CAAAAEQAAAAEAAAAAAAAAAAAAAAAAAAAUAAAA/f///wIAAAARAAAAAQAAAAAAAAAAAAAAAAAAABoAAAD9////AgAAABEAAAAEAAAAAAAAAAAAAAAAAAAAIAAAAP3///8CAAAAEQAAAAQAAAAAAAAAAAAAAAAAAAAmAAAA/f///wIAAAARAAAABAAAAAAAAAAAAAAAAAAAACwAAAD/////AQAAADgAAAAAAAAAAAAAAAAAAAAAAAAA"/>
      </p:ext>
    </p:ext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89F8DE8-EF4F-499A-8E42-16F01CD08C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D4FF57-19D2-8109-9C6C-EF5CB1226ABA}" type="datetime1">
              <a:rPr lang="fr-fr" cap="none" smtClean="0"/>
              <a:t>03/04/2025</a:t>
            </a:fld>
            <a:endParaRPr lang="fr-fr" cap="none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E240A721-54FA-4F2B-8F40-CD4575EE46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D4C4AE-E0D2-8132-9C6C-16678A226A43}" type="slidenum">
              <a:rPr lang="fr-fr" cap="none" smtClean="0"/>
              <a:t>25</a:t>
            </a:fld>
            <a:endParaRPr lang="fr-fr" cap="none"/>
          </a:p>
        </p:txBody>
      </p:sp>
      <p:pic>
        <p:nvPicPr>
          <p:cNvPr id="8" name="Picture 5">
            <a:extLst>
              <a:ext uri="{FF2B5EF4-FFF2-40B4-BE49-F238E27FC236}">
                <a16:creationId xmlns:a16="http://schemas.microsoft.com/office/drawing/2014/main" id="{2A3A1785-93BD-43A1-9435-09D89B8FA7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-1"/>
            <a:ext cx="6120000" cy="3250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AutoShape 6" descr="Cap malheureux x">
            <a:extLst>
              <a:ext uri="{FF2B5EF4-FFF2-40B4-BE49-F238E27FC236}">
                <a16:creationId xmlns:a16="http://schemas.microsoft.com/office/drawing/2014/main" id="{0B7D2B2D-D4D8-4637-9F91-22484CD7809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153209" y="318645"/>
            <a:ext cx="2766078" cy="2540078"/>
          </a:xfrm>
          <a:prstGeom prst="star16">
            <a:avLst>
              <a:gd name="adj" fmla="val 7463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5369" tIns="27684" rIns="55369" bIns="27684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847"/>
          </a:p>
        </p:txBody>
      </p:sp>
      <p:pic>
        <p:nvPicPr>
          <p:cNvPr id="12" name="Image 11">
            <a:extLst>
              <a:ext uri="{FF2B5EF4-FFF2-40B4-BE49-F238E27FC236}">
                <a16:creationId xmlns:a16="http://schemas.microsoft.com/office/drawing/2014/main" id="{A96EFB40-5778-2ED3-034E-E1F47B46B8D4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0000" y="-36000"/>
            <a:ext cx="3564000" cy="360000"/>
          </a:xfrm>
          <a:prstGeom prst="rect">
            <a:avLst/>
          </a:prstGeom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2031F041-02B8-4E73-AC93-2116D8DC2D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84000" y="-20041"/>
            <a:ext cx="2880000" cy="2251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720" tIns="27684" rIns="55369" bIns="2768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z="1100" b="1" dirty="0">
                <a:latin typeface="Script12 BT" panose="03080709030305060304" pitchFamily="65" charset="0"/>
              </a:rPr>
              <a:t>Petite rue bordée de maisons en briques</a:t>
            </a:r>
          </a:p>
        </p:txBody>
      </p:sp>
    </p:spTree>
    <p:extLst>
      <p:ext uri="{BB962C8B-B14F-4D97-AF65-F5344CB8AC3E}">
        <p14:creationId xmlns:p14="http://schemas.microsoft.com/office/powerpoint/2010/main" val="2896393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000">
        <p:extLst mod="1"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43200000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250"/>
                            </p:stCondLst>
                            <p:childTnLst>
                              <p:par>
                                <p:cTn id="21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1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CEBAAAPIwAAOQU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endParaRPr lang="fr-fr" cap="none"/>
          </a:p>
        </p:txBody>
      </p:sp>
      <p:sp>
        <p:nvSpPr>
          <p:cNvPr id="3" name="Rectangle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KQFAAAPIwAAFhMAABAAAAAmAAAACAAAAAAAAAAAAAAA"/>
              </a:ext>
            </a:extLst>
          </p:cNvSpPr>
          <p:nvPr>
            <p:ph type="body" idx="1"/>
          </p:nvPr>
        </p:nvSpPr>
        <p:spPr/>
        <p:txBody>
          <a:bodyPr/>
          <a:lstStyle/>
          <a:p>
            <a:pPr>
              <a:defRPr lang="en-us"/>
            </a:pPr>
            <a:endParaRPr lang="fr-fr" cap="none"/>
          </a:p>
        </p:txBody>
      </p:sp>
      <p:pic>
        <p:nvPicPr>
          <p:cNvPr id="4" name="Picture 5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CwAg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AAAAApiUAADE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-1"/>
            <a:ext cx="6120000" cy="3243599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5" name="AutoShape 6" descr="arcs-en-ciel-sur port mathurin  x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QwEAAA0AAAAAXQAAAC4AAABdAAAALgAAAAAAAAABAAAAAAAAAAEAAABQAAAAAAAAAAAA4D8AAAAAAADgPwAAAAAAAOA/AAAAAAAA4D8AAAAAAADgPwAAAAAAAOA/AAAAAAAA4D8AAAAAAADgPwAAAAAAAOA/AAAAAAAA4D8CAAAAjAAAAAEAAAACAAAA////AP///wgAAAAAAAAAAKIpu/vKdAJBpOdDXhduGMM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yQUAACYIAABFDwAA0gwAABAgAAAmAAAACAAAAP//////////"/>
              </a:ext>
            </a:extLst>
          </p:cNvSpPr>
          <p:nvPr/>
        </p:nvSpPr>
        <p:spPr>
          <a:xfrm>
            <a:off x="1066431" y="1245867"/>
            <a:ext cx="1450126" cy="714312"/>
          </a:xfrm>
          <a:prstGeom prst="flowChartOnlineStorag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5544" tIns="27474" rIns="55544" bIns="27474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847"/>
          </a:p>
        </p:txBody>
      </p:sp>
      <p:sp>
        <p:nvSpPr>
          <p:cNvPr id="6" name="AutoShape 7" descr="arcs-en-ciel-sur port mathurin  x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QwEAAA0AAAAAXQAAAC4AAABdAAAALgAAAAAAAAABAAAAAAAAAAEAAABQAAAAAAAAAAAA4D8AAAAAAADgPwAAAAAAAOA/AAAAAAAA4D8AAAAAAADgPwAAAAAAAOA/AAAAAAAA4D8AAAAAAADgPwAAAAAAAOA/AAAAAAAA4D8CAAAAjAAAAAEAAAACAAAA////AP///wgAAAAAAAAAAKIpu/vKdAJBpOdDXhduGMM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FRYAACYIAACRHwAA0gwAABAgAAAmAAAACAAAAP//////////"/>
              </a:ext>
            </a:extLst>
          </p:cNvSpPr>
          <p:nvPr/>
        </p:nvSpPr>
        <p:spPr>
          <a:xfrm flipH="1">
            <a:off x="3558163" y="1245867"/>
            <a:ext cx="1450126" cy="714312"/>
          </a:xfrm>
          <a:prstGeom prst="flowChartOnlineStorag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5544" tIns="27474" rIns="55544" bIns="27474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847"/>
          </a:p>
        </p:txBody>
      </p:sp>
      <p:sp>
        <p:nvSpPr>
          <p:cNvPr id="7" name="AutoShape 8" descr="arcs-en-ciel-sur port mathurin  x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QwEAAA0AAAAAXQAAAC4AAABdAAAALgAAAAAAAAABAAAAAAAAAAEAAABQAAAAAAAAAAAA4D8AAAAAAADgPwAAAAAAAOA/AAAAAAAA4D8AAAAAAADgPwAAAAAAAOA/AAAAAAAA4D8AAAAAAADgPwAAAAAAAOA/AAAAAAAA4D8CAAAAjAAAAAEAAAACAAAA////AP///wgAAAAAAAAAAGx35KNAauBFqSjxg+TMLVk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RQ8AACUCAAAVFgAAJggAABAgAAAmAAAACAAAAP//////////"/>
              </a:ext>
            </a:extLst>
          </p:cNvSpPr>
          <p:nvPr/>
        </p:nvSpPr>
        <p:spPr>
          <a:xfrm rot="16200000" flipH="1">
            <a:off x="2578074" y="266375"/>
            <a:ext cx="917975" cy="1041606"/>
          </a:xfrm>
          <a:prstGeom prst="flowChartOnlineStorag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5544" tIns="27474" rIns="55544" bIns="27474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847"/>
          </a:p>
        </p:txBody>
      </p:sp>
      <p:sp>
        <p:nvSpPr>
          <p:cNvPr id="8" name="AutoShape 9" descr="arcs-en-ciel-sur port mathurin  x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QwEAAA0AAAAAXQAAAC4AAABdAAAALgAAAAAAAAABAAAAAAAAAAEAAABQAAAAAAAAAAAA4D8AAAAAAADgPwAAAAAAAOA/AAAAAAAA4D8AAAAAAADgPwAAAAAAAOA/AAAAAAAA4D8AAAAAAADgPwAAAAAAAOA/AAAAAAAA4D8CAAAAjAAAAAEAAAACAAAA////AP///wgAAAAAAAAAAGx35KNAauBFqSjxg+TMLVk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RQ8AANIMAAAVFgAA0xIAABAgAAAmAAAACAAAAP//////////"/>
              </a:ext>
            </a:extLst>
          </p:cNvSpPr>
          <p:nvPr/>
        </p:nvSpPr>
        <p:spPr>
          <a:xfrm rot="5400000" flipH="1">
            <a:off x="2578074" y="1898662"/>
            <a:ext cx="917975" cy="1041606"/>
          </a:xfrm>
          <a:prstGeom prst="flowChartOnlineStorag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5544" tIns="27474" rIns="55544" bIns="27474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847"/>
          </a:p>
        </p:txBody>
      </p:sp>
      <p:sp>
        <p:nvSpPr>
          <p:cNvPr id="9" name="Oval 10" descr="arcs-en-ciel-sur port mathurin  x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gAAAA0AAAAAXQAAAC4AAABdAAAALgAAAAAAAAABAAAAAAAAAAEAAABQAAAAAAAAAAAA8D8AAAAAAADwPwAAAAAAAOA/AAAAAAAA4D8AAAAAAADgPwAAAAAAAOA/AAAAAAAA4D8AAAAAAADgPwAAAAAAAOA/AAAAAAAA4D8CAAAAjAAAAAEAAAACAAAA////AP///wgAAAAAAAAAANS4OtG3cRhJkiY9SOduGHc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mA0AAAAHAADGFwAA6g0AABAgAAAmAAAACAAAAP//////////"/>
              </a:ext>
            </a:extLst>
          </p:cNvSpPr>
          <p:nvPr/>
        </p:nvSpPr>
        <p:spPr>
          <a:xfrm>
            <a:off x="2260336" y="1070275"/>
            <a:ext cx="1556437" cy="1057135"/>
          </a:xfrm>
          <a:prstGeom prst="ellipse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5544" tIns="27474" rIns="55544" bIns="27474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847"/>
          </a:p>
        </p:txBody>
      </p:sp>
      <p:sp>
        <p:nvSpPr>
          <p:cNvPr id="10" name="ZoneTexte 10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iAcAAAMAAACtHQAAewEAABAgAAAmAAAACAAAAP//////////"/>
              </a:ext>
            </a:extLst>
          </p:cNvSpPr>
          <p:nvPr/>
        </p:nvSpPr>
        <p:spPr>
          <a:xfrm>
            <a:off x="900000" y="0"/>
            <a:ext cx="4320000" cy="264284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1533" tIns="25085" rIns="100800" bIns="25085" numCol="1" spcCol="215900" anchor="t"/>
          <a:lstStyle/>
          <a:p>
            <a:pPr algn="ctr">
              <a:defRPr lang="en-us"/>
            </a:pPr>
            <a:r>
              <a:rPr lang="fr-FR" sz="1100" b="1" dirty="0">
                <a:latin typeface="Script12 BT" pitchFamily="1" charset="0"/>
              </a:rPr>
              <a:t>La vallée du Tarn avec au fond </a:t>
            </a:r>
            <a:r>
              <a:rPr lang="fr-FR" sz="1100" b="1" dirty="0">
                <a:latin typeface="Script12 BT" panose="03080709030305060304" pitchFamily="65" charset="0"/>
              </a:rPr>
              <a:t>l’église Sainte-Cécile</a:t>
            </a:r>
            <a:endParaRPr lang="fr-fr" sz="1100" b="1" dirty="0">
              <a:highlight>
                <a:srgbClr val="C0C0C0"/>
              </a:highlight>
              <a:latin typeface="Script12 BT" panose="03080709030305060304" pitchFamily="65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000">
        <p:extLst mod="1">
          <p:ext uri="smNativeData">
            <pr:smNativeData xmlns="smNativeData" xmlns:pr="smNativeData" xmlns:p15="http://schemas.microsoft.com/office/powerpoint/2012/main" val="WRGJZgAAAAAKAAAAAAAAAAAAAAAAAAAA+CoAAAAAAAABAAAAAAAAAAAAAAAAAAAAAAAAAAAAAAAAAAAA" duo="WRGJZgAAAAAAAAAAAAAAAAAAAAA="/>
          </p:ext>
        </p:extLst>
      </p:transition>
    </mc:Choice>
    <mc:Fallback xmlns="">
      <p:transition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6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9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6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35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9" grpId="1" animBg="1"/>
      <p:bldP spid="10" grpId="0"/>
    </p:bldLst>
    <p:extLst mod="1">
      <p:ext uri="smNativeData">
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WRGJZggAAAAFAAAA/f///wIAAAACAAAABAAAAAAAAAAAAAAAAAAAAAkAAAD9////AgAAAAIAAAABAAAAAAAAAAAAAAAAAAAADQAAAP3///8CAAAAAgAAAAgAAAAAAAAAAAAAAAAAAAARAAAA/f///wIAAAACAAAAAgAAAAAAAAAAAAAAAAAAABUAAAD9////AwAAAAgAAAAAAAAAAAAAAGgBAAAAAAAAFwAAAP3///8CAAAAFwAAACAAAAAAAAAAAAAAAAAAAAAbAAAA/f///wEAAAAXAAAAEAAAAAAAAAAAAAAAAAAAAB8AAAD/////AQAAADgAAAAAAAAAAAAAAAAAAAAAAAAA"/>
      </p:ext>
    </p:ext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0" y="747"/>
            <a:ext cx="6120000" cy="3240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4000" y="19844"/>
            <a:ext cx="2952000" cy="2952384"/>
          </a:xfrm>
          <a:prstGeom prst="rect">
            <a:avLst/>
          </a:prstGeom>
        </p:spPr>
      </p:pic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2213497" y="2916000"/>
            <a:ext cx="1692995" cy="2457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2959" tIns="21480" rIns="42959" bIns="2148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315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315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315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pic>
        <p:nvPicPr>
          <p:cNvPr id="9" name="Image 3">
            <a:extLst>
              <a:ext uri="{FF2B5EF4-FFF2-40B4-BE49-F238E27FC236}">
                <a16:creationId xmlns:a16="http://schemas.microsoft.com/office/drawing/2014/main" id="{1EB55D91-CEA6-40D3-A54F-CB8F3391DB8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239200" y="649844"/>
            <a:ext cx="1620000" cy="16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1800000" y="-324000"/>
            <a:ext cx="2520000" cy="1509030"/>
          </a:xfrm>
          <a:prstGeom prst="rect">
            <a:avLst/>
          </a:prstGeom>
          <a:noFill/>
        </p:spPr>
        <p:txBody>
          <a:bodyPr wrap="square" lIns="42959" tIns="21480" rIns="42959" bIns="2148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9438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  <p:extLst>
      <p:ext uri="{BB962C8B-B14F-4D97-AF65-F5344CB8AC3E}">
        <p14:creationId xmlns:p14="http://schemas.microsoft.com/office/powerpoint/2010/main" val="2302455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8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Presentation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4472C4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resentation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4472C4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Override1.xml><?xml version="1.0" encoding="utf-8"?>
<a:themeOverride xmlns:a="http://schemas.openxmlformats.org/drawingml/2006/main">
  <a:clrScheme name="Presentation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2269</TotalTime>
  <Words>207</Words>
  <Application>Microsoft Office PowerPoint</Application>
  <PresentationFormat>Personnalisé</PresentationFormat>
  <Paragraphs>45</Paragraphs>
  <Slides>27</Slides>
  <Notes>6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27</vt:i4>
      </vt:variant>
    </vt:vector>
  </HeadingPairs>
  <TitlesOfParts>
    <vt:vector size="34" baseType="lpstr">
      <vt:lpstr>Andy</vt:lpstr>
      <vt:lpstr>Algerian</vt:lpstr>
      <vt:lpstr>Calibri Light</vt:lpstr>
      <vt:lpstr>Script12 BT</vt:lpstr>
      <vt:lpstr>Arial</vt:lpstr>
      <vt:lpstr>Calibri</vt:lpstr>
      <vt:lpstr>Presentation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subject/>
  <dc:creator>Apex</dc:creator>
  <cp:keywords/>
  <dc:description/>
  <cp:lastModifiedBy>apex1</cp:lastModifiedBy>
  <cp:revision>209</cp:revision>
  <dcterms:created xsi:type="dcterms:W3CDTF">2016-02-24T08:25:33Z</dcterms:created>
  <dcterms:modified xsi:type="dcterms:W3CDTF">2025-04-03T08:29:05Z</dcterms:modified>
</cp:coreProperties>
</file>