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YibqTU/zCQv0aauSZsqRg==" hashData="0+5dcP6dn1a7nMScHSnVWGTWC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E7700"/>
    <a:srgbClr val="644C00"/>
    <a:srgbClr val="683400"/>
    <a:srgbClr val="D6A300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78" autoAdjust="0"/>
    <p:restoredTop sz="94660"/>
  </p:normalViewPr>
  <p:slideViewPr>
    <p:cSldViewPr>
      <p:cViewPr>
        <p:scale>
          <a:sx n="75" d="100"/>
          <a:sy n="75" d="100"/>
        </p:scale>
        <p:origin x="-1315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00D450-D642-419F-9523-1FD6964A47CC}" type="datetimeFigureOut">
              <a:rPr lang="fr-FR"/>
              <a:pPr>
                <a:defRPr/>
              </a:pPr>
              <a:t>31/03/2025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6C34C7-2027-4615-9FD7-9CD2A866D0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5238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AB9D69-4469-4B63-A805-59A734032B7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17D45F-FC15-4E6B-87F8-A8D42895684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ECD5A1-61BA-4C41-96EB-483D5F73598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A0C03-C4A8-4DF5-A77A-BB6683923A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774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3C653-3086-4E69-BEED-9E52C9B428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533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92CC8-CA59-42F6-92B1-2C519BF998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0987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C6530-F1BD-4DF6-961D-C274BDAB73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8338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7C509-ED3E-4072-B311-9343A12EB7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0005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8F178-FAFC-4B09-85C9-9EB98C95CB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299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E8960-3D20-42F7-9F75-18DC2C0F3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5935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65BD6-76AE-417C-AC87-E2C617FE38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193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1FA51-137F-4E19-B6D7-778CA5BEE4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309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8482D-3C5A-403D-94BB-E5F77E46FF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8733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FCCF9-AC4B-4D1C-B8C3-7F5A6589A8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5476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9171">
              <a:srgbClr val="92D050"/>
            </a:gs>
            <a:gs pos="75000">
              <a:srgbClr val="FFC000"/>
            </a:gs>
            <a:gs pos="84584">
              <a:schemeClr val="accent4">
                <a:lumMod val="10000"/>
              </a:schemeClr>
            </a:gs>
            <a:gs pos="79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A6E587-5AB6-41AE-A3E7-5C58D5291F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jpe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jpeg"/><Relationship Id="rId10" Type="http://schemas.openxmlformats.org/officeDocument/2006/relationships/image" Target="../media/image1.jpeg"/><Relationship Id="rId19" Type="http://schemas.openxmlformats.org/officeDocument/2006/relationships/image" Target="../media/image10.gif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11.wav"/><Relationship Id="rId26" Type="http://schemas.openxmlformats.org/officeDocument/2006/relationships/audio" Target="../media/audio15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9.wav"/><Relationship Id="rId42" Type="http://schemas.openxmlformats.org/officeDocument/2006/relationships/image" Target="../media/image35.png"/><Relationship Id="rId47" Type="http://schemas.openxmlformats.org/officeDocument/2006/relationships/image" Target="../media/image39.png"/><Relationship Id="rId50" Type="http://schemas.microsoft.com/office/2007/relationships/hdphoto" Target="../media/hdphoto3.wdp"/><Relationship Id="rId55" Type="http://schemas.openxmlformats.org/officeDocument/2006/relationships/image" Target="../media/image44.png"/><Relationship Id="rId63" Type="http://schemas.openxmlformats.org/officeDocument/2006/relationships/image" Target="../media/image49.png"/><Relationship Id="rId68" Type="http://schemas.openxmlformats.org/officeDocument/2006/relationships/image" Target="../media/image54.png"/><Relationship Id="rId76" Type="http://schemas.openxmlformats.org/officeDocument/2006/relationships/image" Target="../media/image59.jpeg"/><Relationship Id="rId84" Type="http://schemas.openxmlformats.org/officeDocument/2006/relationships/image" Target="../media/image64.jpeg"/><Relationship Id="rId7" Type="http://schemas.openxmlformats.org/officeDocument/2006/relationships/image" Target="../media/image15.gif"/><Relationship Id="rId71" Type="http://schemas.openxmlformats.org/officeDocument/2006/relationships/audio" Target="../media/audio22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0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14.wav"/><Relationship Id="rId32" Type="http://schemas.openxmlformats.org/officeDocument/2006/relationships/audio" Target="../media/audio18.wav"/><Relationship Id="rId37" Type="http://schemas.openxmlformats.org/officeDocument/2006/relationships/image" Target="../media/image32.jpeg"/><Relationship Id="rId40" Type="http://schemas.openxmlformats.org/officeDocument/2006/relationships/audio" Target="../media/audio7.wav"/><Relationship Id="rId45" Type="http://schemas.openxmlformats.org/officeDocument/2006/relationships/image" Target="../media/image38.png"/><Relationship Id="rId53" Type="http://schemas.openxmlformats.org/officeDocument/2006/relationships/image" Target="../media/image43.png"/><Relationship Id="rId58" Type="http://schemas.microsoft.com/office/2007/relationships/hdphoto" Target="../media/hdphoto6.wdp"/><Relationship Id="rId66" Type="http://schemas.openxmlformats.org/officeDocument/2006/relationships/image" Target="../media/image52.jpeg"/><Relationship Id="rId74" Type="http://schemas.openxmlformats.org/officeDocument/2006/relationships/image" Target="../media/image58.jpeg"/><Relationship Id="rId79" Type="http://schemas.openxmlformats.org/officeDocument/2006/relationships/audio" Target="../media/audio26.wav"/><Relationship Id="rId5" Type="http://schemas.openxmlformats.org/officeDocument/2006/relationships/image" Target="../media/image7.gif"/><Relationship Id="rId61" Type="http://schemas.openxmlformats.org/officeDocument/2006/relationships/image" Target="../media/image47.jpeg"/><Relationship Id="rId82" Type="http://schemas.openxmlformats.org/officeDocument/2006/relationships/audio" Target="../media/audio27.wav"/><Relationship Id="rId19" Type="http://schemas.openxmlformats.org/officeDocument/2006/relationships/image" Target="../media/image23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9.wav"/><Relationship Id="rId22" Type="http://schemas.openxmlformats.org/officeDocument/2006/relationships/audio" Target="../media/audio13.wav"/><Relationship Id="rId27" Type="http://schemas.openxmlformats.org/officeDocument/2006/relationships/image" Target="../media/image27.jpeg"/><Relationship Id="rId30" Type="http://schemas.openxmlformats.org/officeDocument/2006/relationships/audio" Target="../media/audio17.wav"/><Relationship Id="rId35" Type="http://schemas.openxmlformats.org/officeDocument/2006/relationships/image" Target="../media/image31.jpeg"/><Relationship Id="rId43" Type="http://schemas.openxmlformats.org/officeDocument/2006/relationships/image" Target="../media/image36.gif"/><Relationship Id="rId48" Type="http://schemas.microsoft.com/office/2007/relationships/hdphoto" Target="../media/hdphoto2.wdp"/><Relationship Id="rId56" Type="http://schemas.microsoft.com/office/2007/relationships/hdphoto" Target="../media/hdphoto5.wdp"/><Relationship Id="rId64" Type="http://schemas.openxmlformats.org/officeDocument/2006/relationships/image" Target="../media/image50.png"/><Relationship Id="rId69" Type="http://schemas.openxmlformats.org/officeDocument/2006/relationships/image" Target="../media/image55.jpeg"/><Relationship Id="rId77" Type="http://schemas.openxmlformats.org/officeDocument/2006/relationships/audio" Target="../media/audio25.wav"/><Relationship Id="rId8" Type="http://schemas.openxmlformats.org/officeDocument/2006/relationships/image" Target="../media/image16.gif"/><Relationship Id="rId51" Type="http://schemas.openxmlformats.org/officeDocument/2006/relationships/image" Target="../media/image41.png"/><Relationship Id="rId72" Type="http://schemas.openxmlformats.org/officeDocument/2006/relationships/image" Target="../media/image57.jpeg"/><Relationship Id="rId80" Type="http://schemas.openxmlformats.org/officeDocument/2006/relationships/image" Target="../media/image61.jpeg"/><Relationship Id="rId85" Type="http://schemas.openxmlformats.org/officeDocument/2006/relationships/image" Target="../media/image65.png"/><Relationship Id="rId3" Type="http://schemas.openxmlformats.org/officeDocument/2006/relationships/image" Target="../media/image12.png"/><Relationship Id="rId12" Type="http://schemas.openxmlformats.org/officeDocument/2006/relationships/audio" Target="../media/audio8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21.wav"/><Relationship Id="rId46" Type="http://schemas.microsoft.com/office/2007/relationships/hdphoto" Target="../media/hdphoto1.wdp"/><Relationship Id="rId59" Type="http://schemas.openxmlformats.org/officeDocument/2006/relationships/image" Target="../media/image46.png"/><Relationship Id="rId67" Type="http://schemas.openxmlformats.org/officeDocument/2006/relationships/image" Target="../media/image53.gif"/><Relationship Id="rId20" Type="http://schemas.openxmlformats.org/officeDocument/2006/relationships/audio" Target="../media/audio12.wav"/><Relationship Id="rId41" Type="http://schemas.openxmlformats.org/officeDocument/2006/relationships/image" Target="../media/image34.jpeg"/><Relationship Id="rId54" Type="http://schemas.microsoft.com/office/2007/relationships/hdphoto" Target="../media/hdphoto4.wdp"/><Relationship Id="rId62" Type="http://schemas.openxmlformats.org/officeDocument/2006/relationships/image" Target="../media/image48.png"/><Relationship Id="rId70" Type="http://schemas.openxmlformats.org/officeDocument/2006/relationships/image" Target="../media/image56.png"/><Relationship Id="rId75" Type="http://schemas.openxmlformats.org/officeDocument/2006/relationships/audio" Target="../media/audio24.wav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6.wav"/><Relationship Id="rId36" Type="http://schemas.openxmlformats.org/officeDocument/2006/relationships/audio" Target="../media/audio20.wav"/><Relationship Id="rId49" Type="http://schemas.openxmlformats.org/officeDocument/2006/relationships/image" Target="../media/image40.png"/><Relationship Id="rId57" Type="http://schemas.openxmlformats.org/officeDocument/2006/relationships/image" Target="../media/image45.png"/><Relationship Id="rId10" Type="http://schemas.openxmlformats.org/officeDocument/2006/relationships/image" Target="../media/image18.png"/><Relationship Id="rId31" Type="http://schemas.openxmlformats.org/officeDocument/2006/relationships/image" Target="../media/image29.jpeg"/><Relationship Id="rId44" Type="http://schemas.openxmlformats.org/officeDocument/2006/relationships/image" Target="../media/image37.gif"/><Relationship Id="rId52" Type="http://schemas.openxmlformats.org/officeDocument/2006/relationships/image" Target="../media/image42.png"/><Relationship Id="rId60" Type="http://schemas.microsoft.com/office/2007/relationships/hdphoto" Target="../media/hdphoto7.wdp"/><Relationship Id="rId65" Type="http://schemas.openxmlformats.org/officeDocument/2006/relationships/image" Target="../media/image51.gif"/><Relationship Id="rId73" Type="http://schemas.openxmlformats.org/officeDocument/2006/relationships/audio" Target="../media/audio23.wav"/><Relationship Id="rId78" Type="http://schemas.openxmlformats.org/officeDocument/2006/relationships/image" Target="../media/image60.jpeg"/><Relationship Id="rId81" Type="http://schemas.openxmlformats.org/officeDocument/2006/relationships/image" Target="../media/image62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2700"/>
            <a:ext cx="91614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6 -1837.wav">
            <a:hlinkClick r:id="" action="ppaction://media"/>
          </p:cNvPr>
          <p:cNvPicPr>
            <a:picLocks noRot="1" noChangeAspect="1"/>
          </p:cNvPicPr>
          <p:nvPr>
            <a:wavAudioFile r:embed="rId1" name="16 - Reste avec mo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 -1837.wav">
            <a:hlinkClick r:id="" action="ppaction://media"/>
          </p:cNvPr>
          <p:cNvPicPr>
            <a:picLocks noRot="1" noChangeAspect="1"/>
          </p:cNvPicPr>
          <p:nvPr>
            <a:wavAudioFile r:embed="rId2" name="11 - Qu'est ce que tu attends pour me dire que tu m'aime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1837.wav">
            <a:hlinkClick r:id="" action="ppaction://media"/>
          </p:cNvPr>
          <p:cNvPicPr>
            <a:picLocks noRot="1" noChangeAspect="1"/>
          </p:cNvPicPr>
          <p:nvPr>
            <a:wavAudioFile r:embed="rId3" name="09. On N'est Pas Là Pour Se Faire Engueule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852.wav">
            <a:hlinkClick r:id="" action="ppaction://media"/>
          </p:cNvPr>
          <p:cNvPicPr>
            <a:picLocks noRot="1" noChangeAspect="1"/>
          </p:cNvPicPr>
          <p:nvPr>
            <a:wavAudioFile r:embed="rId4" name="13 Haddaway- What Is Lov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852.wav">
            <a:hlinkClick r:id="" action="ppaction://media"/>
          </p:cNvPr>
          <p:cNvPicPr>
            <a:picLocks noRot="1" noChangeAspect="1"/>
          </p:cNvPicPr>
          <p:nvPr>
            <a:wavAudioFile r:embed="rId5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852.wav">
            <a:hlinkClick r:id="" action="ppaction://media"/>
          </p:cNvPr>
          <p:cNvPicPr>
            <a:picLocks noRot="1" noChangeAspect="1"/>
          </p:cNvPicPr>
          <p:nvPr>
            <a:wavAudioFile r:embed="rId6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6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Les Hits Du Camping(2010)\leshitsducamping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1863725"/>
            <a:ext cx="3141662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JCL\Desktop\cd2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635558"/>
            <a:ext cx="698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5 Freed from desire - Gala.wav">
            <a:hlinkClick r:id="" action="ppaction://media"/>
          </p:cNvPr>
          <p:cNvPicPr>
            <a:picLocks noRot="1" noChangeAspect="1"/>
          </p:cNvPicPr>
          <p:nvPr>
            <a:wavAudioFile r:embed="rId7" name="15 Freed from desire - Gala.wav"/>
          </p:nvPr>
        </p:nvPicPr>
        <p:blipFill>
          <a:blip r:embed="rId2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2700"/>
            <a:ext cx="91614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196975"/>
            <a:ext cx="5976938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84338" y="1450975"/>
            <a:ext cx="57150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Mambo N°5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Obsesion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Mutoto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Maldon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The Ketchup Song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San Ou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Macarena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Scatman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Mama Eu Quero (Choopeta)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Bomba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Samba De Janeiro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Laisse Parler Les Gens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La Soca Dance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No Limit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Freed From Desire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Sing Hallelujah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I Like To Move 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Je Ne T'Ecrirai Plus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Est Ce Que Tu Viens Pour Les Vacances ?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Le Géant De Papier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21. A Toutes Les Filles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Mambo 5 Lou bega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Obsesion - Aventura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3575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Mutoto - Booka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597275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Maldon - Zouk machin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81793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The ketchup song - Las ketchup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406241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San ou - Dezil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13" y="4294188"/>
            <a:ext cx="44291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Macarena - Los del rio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524375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Scatman - John Scatma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7656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Mama eu quero - Choopeta - T-Rio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9768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Bomba - King afric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5180013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Samba de Janeiro - Bellini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242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Laisse parler les gens - Dis l'heure 2 zouk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8675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La soca dance - Charles D Lewi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988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No limit - 2 unlimited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83857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Freed from desire - Gala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073525"/>
            <a:ext cx="4508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001" y="5013325"/>
            <a:ext cx="70636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1284288"/>
            <a:ext cx="852488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" descr="D:\SMYLET\1 (FILEmini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1406525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3669725">
            <a:off x="6857206" y="1554957"/>
            <a:ext cx="373063" cy="368300"/>
          </a:xfrm>
          <a:prstGeom prst="ellipse">
            <a:avLst/>
          </a:prstGeom>
          <a:blipFill dpi="0" rotWithShape="1"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6" descr="C:\Users\Marie-Jose\Desktop\NUMEROS JUKEBOX NOIR\16 (FILEminimizer).jpg">
            <a:hlinkClick r:id="" action="ppaction://noaction" highlightClick="1">
              <a:snd r:embed="rId71" name="16 Sing hallelujah - Dr Alban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7" descr="C:\Users\Marie-Jose\Desktop\NUMEROS JUKEBOX NOIR\17 (FILEminimizer).jpg">
            <a:hlinkClick r:id="" action="ppaction://noaction" highlightClick="1">
              <a:snd r:embed="rId73" name="17 I like to move it - Reel 2 real.wav"/>
            </a:hlinkClick>
          </p:cNvPr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8" descr="C:\Users\Marie-Jose\Desktop\NUMEROS JUKEBOX NOIR\18 (FILEminimizer).jpg">
            <a:hlinkClick r:id="" action="ppaction://noaction" highlightClick="1">
              <a:snd r:embed="rId75" name="18 Je ne t'ecrirai plus - Claude Barzotti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721225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9" descr="C:\Users\Marie-Jose\Desktop\NUMEROS JUKEBOX NOIR\19 (FILEminimizer).jpg">
            <a:hlinkClick r:id="" action="ppaction://noaction" highlightClick="1">
              <a:snd r:embed="rId77" name="19 Est ce que tu viens pour les vacances - David et Jonathan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0" descr="C:\Users\Marie-Jose\Desktop\NUMEROS JUKEBOX NOIR\20 (FILEminimizer).jpg">
            <a:hlinkClick r:id="" action="ppaction://noaction" highlightClick="1">
              <a:snd r:embed="rId79" name="20 Le géant de papier - Jean jacques Lafon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0" descr="D:\NUMEROS JUKEBOX NOIR\21 (FILEminimizer).jpg">
            <a:hlinkClick r:id="" action="ppaction://noaction" highlightClick="1">
              <a:snd r:embed="rId82" name="21 A toutes les filles - Felix Gray &amp; Didier Barbelivien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2925763"/>
            <a:ext cx="39211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6" descr="C:\Users\JCL\Desktop\Les Hits Du Camping(2010)\leshitsducamping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1657350"/>
            <a:ext cx="12573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59200" y="1546225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9" name="Picture 2" descr="C:\Users\JClaude\Desktop\fago3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24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2025-03-31T08:26:29Z</dcterms:modified>
</cp:coreProperties>
</file>