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2" r:id="rId2"/>
    <p:sldId id="329" r:id="rId3"/>
    <p:sldId id="32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s8RiO3KeV45AA1BRagP8w==" hashData="bh0PYxQ0BSyZV83n8OIF5xyFBJ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EE7700"/>
    <a:srgbClr val="644C00"/>
    <a:srgbClr val="683400"/>
    <a:srgbClr val="D6A300"/>
    <a:srgbClr val="25FFFF"/>
    <a:srgbClr val="FF69D8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286" autoAdjust="0"/>
    <p:restoredTop sz="94660"/>
  </p:normalViewPr>
  <p:slideViewPr>
    <p:cSldViewPr>
      <p:cViewPr>
        <p:scale>
          <a:sx n="89" d="100"/>
          <a:sy n="89" d="100"/>
        </p:scale>
        <p:origin x="-797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1C46C9B-3275-46D6-B415-D7971EF84017}" type="datetimeFigureOut">
              <a:rPr lang="fr-FR"/>
              <a:pPr>
                <a:defRPr/>
              </a:pPr>
              <a:t>31/03/2025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7B4C8D6-E40F-4898-9905-1C01468F824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993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305E907-23E0-4B96-AFBA-1329FDCE466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E320C27-61F7-45D8-B255-BAD82ADDBDE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ED2320-747A-4622-93BD-6854B95F509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110B7-B47F-4CB5-BC08-943129C57A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5333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D7AFA-DF37-4372-AB61-4DA34513D4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3824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021598-F3DB-4298-B21A-FDF21BF2B1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4627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CDBA6-B03F-445B-A98B-9040846C2E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3034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E22771-6FA2-4671-A6AA-74F1EE74B1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9939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FEBDC-9454-4A46-9029-54785A3476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156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1D6C3-828E-4F9C-9169-A5CF4C26B0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3253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0B009-6BFB-43A2-835A-FA23C46EF6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9910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ABE85-4ED4-4685-9C68-F3F439F128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5497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CFA27C-9ADF-4F81-A25C-7C827B0DBC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7687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E6885-29CB-4366-9C43-A872F1E778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03172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89171">
              <a:srgbClr val="92D050"/>
            </a:gs>
            <a:gs pos="75000">
              <a:srgbClr val="FFC000"/>
            </a:gs>
            <a:gs pos="84584">
              <a:schemeClr val="accent4">
                <a:lumMod val="10000"/>
              </a:schemeClr>
            </a:gs>
            <a:gs pos="79000">
              <a:schemeClr val="tx1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11CAFE4-E4CC-434F-BF2D-EFF886BF6F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jpeg"/><Relationship Id="rId3" Type="http://schemas.openxmlformats.org/officeDocument/2006/relationships/audio" Target="../media/audio3.wav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gif"/><Relationship Id="rId2" Type="http://schemas.openxmlformats.org/officeDocument/2006/relationships/audio" Target="../media/audio2.wav"/><Relationship Id="rId16" Type="http://schemas.openxmlformats.org/officeDocument/2006/relationships/image" Target="../media/image7.jpeg"/><Relationship Id="rId20" Type="http://schemas.openxmlformats.org/officeDocument/2006/relationships/image" Target="../media/image11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jpeg"/><Relationship Id="rId5" Type="http://schemas.openxmlformats.org/officeDocument/2006/relationships/audio" Target="../media/audio5.wav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19" Type="http://schemas.openxmlformats.org/officeDocument/2006/relationships/image" Target="../media/image10.jpe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11.wav"/><Relationship Id="rId26" Type="http://schemas.openxmlformats.org/officeDocument/2006/relationships/audio" Target="../media/audio15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9.wav"/><Relationship Id="rId42" Type="http://schemas.openxmlformats.org/officeDocument/2006/relationships/image" Target="../media/image35.png"/><Relationship Id="rId47" Type="http://schemas.openxmlformats.org/officeDocument/2006/relationships/image" Target="../media/image39.png"/><Relationship Id="rId50" Type="http://schemas.microsoft.com/office/2007/relationships/hdphoto" Target="../media/hdphoto3.wdp"/><Relationship Id="rId55" Type="http://schemas.openxmlformats.org/officeDocument/2006/relationships/image" Target="../media/image44.png"/><Relationship Id="rId63" Type="http://schemas.openxmlformats.org/officeDocument/2006/relationships/image" Target="../media/image49.png"/><Relationship Id="rId68" Type="http://schemas.openxmlformats.org/officeDocument/2006/relationships/image" Target="../media/image54.png"/><Relationship Id="rId76" Type="http://schemas.openxmlformats.org/officeDocument/2006/relationships/image" Target="../media/image59.jpeg"/><Relationship Id="rId84" Type="http://schemas.openxmlformats.org/officeDocument/2006/relationships/image" Target="../media/image64.jpeg"/><Relationship Id="rId7" Type="http://schemas.openxmlformats.org/officeDocument/2006/relationships/image" Target="../media/image15.gif"/><Relationship Id="rId71" Type="http://schemas.openxmlformats.org/officeDocument/2006/relationships/audio" Target="../media/audio22.wav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10.wav"/><Relationship Id="rId29" Type="http://schemas.openxmlformats.org/officeDocument/2006/relationships/image" Target="../media/image28.jpeg"/><Relationship Id="rId11" Type="http://schemas.openxmlformats.org/officeDocument/2006/relationships/image" Target="../media/image19.png"/><Relationship Id="rId24" Type="http://schemas.openxmlformats.org/officeDocument/2006/relationships/audio" Target="../media/audio14.wav"/><Relationship Id="rId32" Type="http://schemas.openxmlformats.org/officeDocument/2006/relationships/audio" Target="../media/audio18.wav"/><Relationship Id="rId37" Type="http://schemas.openxmlformats.org/officeDocument/2006/relationships/image" Target="../media/image32.jpeg"/><Relationship Id="rId40" Type="http://schemas.openxmlformats.org/officeDocument/2006/relationships/audio" Target="../media/audio21.wav"/><Relationship Id="rId45" Type="http://schemas.openxmlformats.org/officeDocument/2006/relationships/image" Target="../media/image38.jpeg"/><Relationship Id="rId53" Type="http://schemas.openxmlformats.org/officeDocument/2006/relationships/image" Target="../media/image43.png"/><Relationship Id="rId58" Type="http://schemas.microsoft.com/office/2007/relationships/hdphoto" Target="../media/hdphoto6.wdp"/><Relationship Id="rId66" Type="http://schemas.openxmlformats.org/officeDocument/2006/relationships/image" Target="../media/image52.jpeg"/><Relationship Id="rId74" Type="http://schemas.openxmlformats.org/officeDocument/2006/relationships/image" Target="../media/image58.jpeg"/><Relationship Id="rId79" Type="http://schemas.openxmlformats.org/officeDocument/2006/relationships/audio" Target="../media/audio26.wav"/><Relationship Id="rId5" Type="http://schemas.openxmlformats.org/officeDocument/2006/relationships/image" Target="../media/image8.gif"/><Relationship Id="rId61" Type="http://schemas.openxmlformats.org/officeDocument/2006/relationships/image" Target="../media/image47.jpeg"/><Relationship Id="rId82" Type="http://schemas.openxmlformats.org/officeDocument/2006/relationships/audio" Target="../media/audio27.wav"/><Relationship Id="rId19" Type="http://schemas.openxmlformats.org/officeDocument/2006/relationships/image" Target="../media/image23.jpeg"/><Relationship Id="rId4" Type="http://schemas.openxmlformats.org/officeDocument/2006/relationships/image" Target="../media/image13.png"/><Relationship Id="rId9" Type="http://schemas.openxmlformats.org/officeDocument/2006/relationships/image" Target="../media/image17.png"/><Relationship Id="rId14" Type="http://schemas.openxmlformats.org/officeDocument/2006/relationships/audio" Target="../media/audio9.wav"/><Relationship Id="rId22" Type="http://schemas.openxmlformats.org/officeDocument/2006/relationships/audio" Target="../media/audio13.wav"/><Relationship Id="rId27" Type="http://schemas.openxmlformats.org/officeDocument/2006/relationships/image" Target="../media/image27.jpeg"/><Relationship Id="rId30" Type="http://schemas.openxmlformats.org/officeDocument/2006/relationships/audio" Target="../media/audio17.wav"/><Relationship Id="rId35" Type="http://schemas.openxmlformats.org/officeDocument/2006/relationships/image" Target="../media/image31.jpeg"/><Relationship Id="rId43" Type="http://schemas.openxmlformats.org/officeDocument/2006/relationships/image" Target="../media/image36.gif"/><Relationship Id="rId48" Type="http://schemas.microsoft.com/office/2007/relationships/hdphoto" Target="../media/hdphoto2.wdp"/><Relationship Id="rId56" Type="http://schemas.microsoft.com/office/2007/relationships/hdphoto" Target="../media/hdphoto5.wdp"/><Relationship Id="rId64" Type="http://schemas.openxmlformats.org/officeDocument/2006/relationships/image" Target="../media/image50.png"/><Relationship Id="rId69" Type="http://schemas.openxmlformats.org/officeDocument/2006/relationships/image" Target="../media/image55.jpeg"/><Relationship Id="rId77" Type="http://schemas.openxmlformats.org/officeDocument/2006/relationships/audio" Target="../media/audio25.wav"/><Relationship Id="rId8" Type="http://schemas.openxmlformats.org/officeDocument/2006/relationships/image" Target="../media/image16.gif"/><Relationship Id="rId51" Type="http://schemas.openxmlformats.org/officeDocument/2006/relationships/image" Target="../media/image41.png"/><Relationship Id="rId72" Type="http://schemas.openxmlformats.org/officeDocument/2006/relationships/image" Target="../media/image57.jpeg"/><Relationship Id="rId80" Type="http://schemas.openxmlformats.org/officeDocument/2006/relationships/image" Target="../media/image61.jpeg"/><Relationship Id="rId85" Type="http://schemas.openxmlformats.org/officeDocument/2006/relationships/image" Target="../media/image65.png"/><Relationship Id="rId3" Type="http://schemas.openxmlformats.org/officeDocument/2006/relationships/image" Target="../media/image12.png"/><Relationship Id="rId12" Type="http://schemas.openxmlformats.org/officeDocument/2006/relationships/audio" Target="../media/audio8.wav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.wav"/><Relationship Id="rId46" Type="http://schemas.microsoft.com/office/2007/relationships/hdphoto" Target="../media/hdphoto1.wdp"/><Relationship Id="rId59" Type="http://schemas.openxmlformats.org/officeDocument/2006/relationships/image" Target="../media/image46.png"/><Relationship Id="rId67" Type="http://schemas.openxmlformats.org/officeDocument/2006/relationships/image" Target="../media/image53.gif"/><Relationship Id="rId20" Type="http://schemas.openxmlformats.org/officeDocument/2006/relationships/audio" Target="../media/audio12.wav"/><Relationship Id="rId41" Type="http://schemas.openxmlformats.org/officeDocument/2006/relationships/image" Target="../media/image34.jpeg"/><Relationship Id="rId54" Type="http://schemas.microsoft.com/office/2007/relationships/hdphoto" Target="../media/hdphoto4.wdp"/><Relationship Id="rId62" Type="http://schemas.openxmlformats.org/officeDocument/2006/relationships/image" Target="../media/image48.png"/><Relationship Id="rId70" Type="http://schemas.openxmlformats.org/officeDocument/2006/relationships/image" Target="../media/image56.png"/><Relationship Id="rId75" Type="http://schemas.openxmlformats.org/officeDocument/2006/relationships/audio" Target="../media/audio24.wav"/><Relationship Id="rId83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16.wav"/><Relationship Id="rId36" Type="http://schemas.openxmlformats.org/officeDocument/2006/relationships/audio" Target="../media/audio20.wav"/><Relationship Id="rId49" Type="http://schemas.openxmlformats.org/officeDocument/2006/relationships/image" Target="../media/image40.png"/><Relationship Id="rId57" Type="http://schemas.openxmlformats.org/officeDocument/2006/relationships/image" Target="../media/image45.png"/><Relationship Id="rId10" Type="http://schemas.openxmlformats.org/officeDocument/2006/relationships/image" Target="../media/image18.png"/><Relationship Id="rId31" Type="http://schemas.openxmlformats.org/officeDocument/2006/relationships/image" Target="../media/image29.jpeg"/><Relationship Id="rId44" Type="http://schemas.openxmlformats.org/officeDocument/2006/relationships/image" Target="../media/image37.gif"/><Relationship Id="rId52" Type="http://schemas.openxmlformats.org/officeDocument/2006/relationships/image" Target="../media/image42.png"/><Relationship Id="rId60" Type="http://schemas.microsoft.com/office/2007/relationships/hdphoto" Target="../media/hdphoto7.wdp"/><Relationship Id="rId65" Type="http://schemas.openxmlformats.org/officeDocument/2006/relationships/image" Target="../media/image51.gif"/><Relationship Id="rId73" Type="http://schemas.openxmlformats.org/officeDocument/2006/relationships/audio" Target="../media/audio23.wav"/><Relationship Id="rId78" Type="http://schemas.openxmlformats.org/officeDocument/2006/relationships/image" Target="../media/image60.jpeg"/><Relationship Id="rId81" Type="http://schemas.openxmlformats.org/officeDocument/2006/relationships/image" Target="../media/image62.png"/><Relationship Id="rId86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14 Darladirladada 2006 - Ko culture.wav">
            <a:hlinkClick r:id="" action="ppaction://media"/>
          </p:cNvPr>
          <p:cNvPicPr>
            <a:picLocks noRot="1" noChangeAspect="1"/>
          </p:cNvPicPr>
          <p:nvPr>
            <a:wavAudioFile r:embed="rId1" name="14 Darladirladada 2006 - Ko culture.wav"/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aaaa_Modifié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2700"/>
            <a:ext cx="91614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6 -3129.wav">
            <a:hlinkClick r:id="" action="ppaction://media"/>
          </p:cNvPr>
          <p:cNvPicPr>
            <a:picLocks noRot="1" noChangeAspect="1"/>
          </p:cNvPicPr>
          <p:nvPr>
            <a:wavAudioFile r:embed="rId2" name="16 - Reste avec moi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 -3129.wav">
            <a:hlinkClick r:id="" action="ppaction://media"/>
          </p:cNvPr>
          <p:cNvPicPr>
            <a:picLocks noRot="1" noChangeAspect="1"/>
          </p:cNvPicPr>
          <p:nvPr>
            <a:wavAudioFile r:embed="rId3" name="11 - Qu'est ce que tu attends pour me dire que tu m'aimes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9. 3129.wav">
            <a:hlinkClick r:id="" action="ppaction://media"/>
          </p:cNvPr>
          <p:cNvPicPr>
            <a:picLocks noRot="1" noChangeAspect="1"/>
          </p:cNvPicPr>
          <p:nvPr>
            <a:wavAudioFile r:embed="rId4" name="09. On N'est Pas Là Pour Se Faire Engueuler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3129.wav">
            <a:hlinkClick r:id="" action="ppaction://media"/>
          </p:cNvPr>
          <p:cNvPicPr>
            <a:picLocks noRot="1" noChangeAspect="1"/>
          </p:cNvPicPr>
          <p:nvPr>
            <a:wavAudioFile r:embed="rId5" name="13 Haddaway- What Is Lov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3129.wav">
            <a:hlinkClick r:id="" action="ppaction://media"/>
          </p:cNvPr>
          <p:cNvPicPr>
            <a:picLocks noRot="1" noChangeAspect="1"/>
          </p:cNvPicPr>
          <p:nvPr>
            <a:wavAudioFile r:embed="rId6" name="3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3129.wav">
            <a:hlinkClick r:id="" action="ppaction://media"/>
          </p:cNvPr>
          <p:cNvPicPr>
            <a:picLocks noRot="1" noChangeAspect="1"/>
          </p:cNvPicPr>
          <p:nvPr>
            <a:wavAudioFile r:embed="rId7" name="03. F.B.I.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6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6" descr="C:\Users\JCL\Desktop\Les Hits Du Camping(2010)\leshitsducamping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1863725"/>
            <a:ext cx="3141662" cy="314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C:\Users\JCL\Desktop\CD1.gif"/>
          <p:cNvPicPr>
            <a:picLocks noChangeAspect="1" noChangeArrowheads="1" noCrop="1"/>
          </p:cNvPicPr>
          <p:nvPr/>
        </p:nvPicPr>
        <p:blipFill>
          <a:blip r:embed="rId20" cstate="print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0406" y="658071"/>
            <a:ext cx="618404" cy="28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2700"/>
            <a:ext cx="91614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619250" y="1196975"/>
            <a:ext cx="5976938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684338" y="1450975"/>
            <a:ext cx="571500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01. La Marche Des Tongs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02. La Petite Fleur De Vanille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03. Sois Beau Et Tais-Toi !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04. Nuit De Folie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05. Le Casse De Brice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06. La Danse Des Canards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07. Il Est Vraiment Phénoménal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08. La Chatte A La Voisine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09. Ces Soirées-Là !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10. Besoin De Rien Envie De Toi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11. Live Is Life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12. Viens Boire Un Petit Coup A La Maison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13. Le Bal Masqué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14. Darladirladada 2006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15. Pedro Va Au Brésil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16. Jusqu'Au Bout De La Nuit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17. Suzette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18. Magnolias For Ever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19. Miss Camping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20. Oh Mon Bateau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21. Un Monde Parfait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 La marche des tongs - Les campeurs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 La petite fleur de vanille - Fleur de vanill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3575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 Sois beau et tais toi - Indra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3597275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 Nuit de folie - début de soirée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81793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 Le casse de Brice - Jean dujardin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138" y="4062413"/>
            <a:ext cx="446087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 La danse des canards - J.J Lionel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313" y="4294188"/>
            <a:ext cx="442912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 Il est vraiment phenoménal - Phenomenal club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524375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 La chatte de la voisine - Les campeurs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47656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 Cette soirées la - Yannick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976813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 Besoin de rien envie de toi - Peter &amp; Sloan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5180013"/>
            <a:ext cx="4492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 Live is life - Hermes house band &amp; dj i¦étzy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50" y="3124200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 Viens boire un petit coup O¦ê la maison - Licence IV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68675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 Le bal masque - La compagnie crréol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98863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 Darladirladada 2006 - Ko cultur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638" y="3838575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 Pedro va au Bresil - Phenomenal club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073525"/>
            <a:ext cx="4508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239" y="5194745"/>
            <a:ext cx="570234" cy="759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046538"/>
            <a:ext cx="6302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050" y="1284288"/>
            <a:ext cx="852488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8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" descr="D:\SMYLET\1 (FILEmini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2" name="Picture 2" descr="C:\Users\christelle\Desktop\tab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0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Image 10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363" y="1406525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Ellipse 64"/>
          <p:cNvSpPr/>
          <p:nvPr/>
        </p:nvSpPr>
        <p:spPr bwMode="auto">
          <a:xfrm rot="3669725">
            <a:off x="6857206" y="1554957"/>
            <a:ext cx="373063" cy="368300"/>
          </a:xfrm>
          <a:prstGeom prst="ellipse">
            <a:avLst/>
          </a:prstGeom>
          <a:blipFill dpi="0" rotWithShape="1">
            <a:blip r:embed="rId6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8907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6" descr="C:\Users\Marie-Jose\Desktop\NUMEROS JUKEBOX NOIR\16 (FILEminimizer).jpg">
            <a:hlinkClick r:id="" action="ppaction://noaction" highlightClick="1">
              <a:snd r:embed="rId71" name="16 Jusqu'au bout de la nuit - Emile et Images.wav"/>
            </a:hlinkClick>
          </p:cNvPr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7" descr="C:\Users\Marie-Jose\Desktop\NUMEROS JUKEBOX NOIR\17 (FILEminimizer).jpg">
            <a:hlinkClick r:id="" action="ppaction://noaction" highlightClick="1">
              <a:snd r:embed="rId73" name="17 Suzette - Dany Brillant.wav"/>
            </a:hlinkClick>
          </p:cNvPr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8" descr="C:\Users\Marie-Jose\Desktop\NUMEROS JUKEBOX NOIR\18 (FILEminimizer).jpg">
            <a:hlinkClick r:id="" action="ppaction://noaction" highlightClick="1">
              <a:snd r:embed="rId75" name="18 Magnolias for ever - Claude François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721225"/>
            <a:ext cx="4286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9" descr="C:\Users\Marie-Jose\Desktop\NUMEROS JUKEBOX NOIR\19 (FILEminimizer).jpg">
            <a:hlinkClick r:id="" action="ppaction://noaction" highlightClick="1">
              <a:snd r:embed="rId77" name="19 Miss camping - Boris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0" descr="C:\Users\Marie-Jose\Desktop\NUMEROS JUKEBOX NOIR\20 (FILEminimizer).jpg">
            <a:hlinkClick r:id="" action="ppaction://noaction" highlightClick="1">
              <a:snd r:embed="rId79" name="20 Oh mon bateau - Eric Morena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24488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0" descr="D:\NUMEROS JUKEBOX NOIR\21 (FILEminimizer).jpg">
            <a:hlinkClick r:id="" action="ppaction://noaction" highlightClick="1">
              <a:snd r:embed="rId82" name="21 Un monde parfait - Ilona Mitrecey.wav"/>
            </a:hlinkClick>
          </p:cNvPr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450" y="2925763"/>
            <a:ext cx="39211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16" descr="C:\Users\JCL\Desktop\Les Hits Du Camping(2010)\leshitsducamping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1657350"/>
            <a:ext cx="1257300" cy="126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59200" y="1546225"/>
            <a:ext cx="1489075" cy="15128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9" name="Picture 64" descr="C:\Users\Solenn\Desktop\111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631" y="4773612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5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Application>Microsoft Office PowerPoint</Application>
  <PresentationFormat>Affichage à l'écran (4:3)</PresentationFormat>
  <Paragraphs>24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2025-03-31T08:20:58Z</dcterms:modified>
</cp:coreProperties>
</file>