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6"/>
  </p:notesMasterIdLst>
  <p:sldIdLst>
    <p:sldId id="352" r:id="rId2"/>
    <p:sldId id="343" r:id="rId3"/>
    <p:sldId id="351" r:id="rId4"/>
    <p:sldId id="338" r:id="rId5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m8ngXNhAtdIe/xQMElDYLw==" hashData="ZugXLsl1Pfhi95qXNTdzLWhUOS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1FF"/>
    <a:srgbClr val="D66B00"/>
    <a:srgbClr val="8F45C7"/>
    <a:srgbClr val="FFCE85"/>
    <a:srgbClr val="9A7500"/>
    <a:srgbClr val="D6A300"/>
    <a:srgbClr val="FF0000"/>
    <a:srgbClr val="683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772" autoAdjust="0"/>
    <p:restoredTop sz="94660"/>
  </p:normalViewPr>
  <p:slideViewPr>
    <p:cSldViewPr>
      <p:cViewPr>
        <p:scale>
          <a:sx n="76" d="100"/>
          <a:sy n="76" d="100"/>
        </p:scale>
        <p:origin x="-1200" y="-35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7E8C95B-BD1C-4E72-95EC-66EAAC140D10}" type="datetimeFigureOut">
              <a:rPr lang="fr-FR"/>
              <a:pPr>
                <a:defRPr/>
              </a:pPr>
              <a:t>23/01/2025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ED26B00-B0C3-4E66-8B7E-61103FA9BB3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79608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27CA147-6947-4243-A11D-EABB5351B3CA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6824EE7-D73C-4E23-B610-A3918E57DB0E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A057574-E769-4338-A725-93B9DAC573FA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E2DB687-BA96-4411-85B1-1AD07BFD2CFC}" type="slidenum">
              <a:rPr lang="fr-FR" smtClean="0"/>
              <a:pPr eaLnBrk="1" hangingPunct="1"/>
              <a:t>4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A09F89-61B1-41AB-AA40-A77C8AFADB3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232684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AAAB70-B246-419C-9BB9-EDEC92C0EDC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89765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1C9D81-5029-4576-8E2F-3734B9B46D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581609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BB96AC-91A3-4154-8F2F-DADBC202469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433334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D4DC04-0C0E-4BAB-8308-CD4307522B1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408437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3E0A64-7FF0-475D-9607-75D64F1BE15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69529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441924-6E1B-4141-B793-1F2420C1BD1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890668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7478F9-AF04-43AB-B004-E964FBCC6C4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29278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CD6990-E074-4FF9-948A-A4C04EA91DD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21892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26289E-ACD5-48E0-980C-50D2B26813D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186182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EC5E0D-B32C-438E-A496-AB04C78458D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45949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4000">
              <a:schemeClr val="bg2">
                <a:lumMod val="21000"/>
              </a:schemeClr>
            </a:gs>
            <a:gs pos="59000">
              <a:srgbClr val="FF61FF"/>
            </a:gs>
            <a:gs pos="87000">
              <a:schemeClr val="accent4">
                <a:lumMod val="10000"/>
              </a:schemeClr>
            </a:gs>
            <a:gs pos="72000">
              <a:srgbClr val="FFCE85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4312635-0EBA-4464-8272-6AB20C67A57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13" Type="http://schemas.openxmlformats.org/officeDocument/2006/relationships/image" Target="../media/image5.png"/><Relationship Id="rId18" Type="http://schemas.openxmlformats.org/officeDocument/2006/relationships/image" Target="../media/image10.gif"/><Relationship Id="rId3" Type="http://schemas.openxmlformats.org/officeDocument/2006/relationships/audio" Target="../media/audio1.wav"/><Relationship Id="rId7" Type="http://schemas.openxmlformats.org/officeDocument/2006/relationships/slideLayout" Target="../slideLayouts/slideLayout1.xml"/><Relationship Id="rId12" Type="http://schemas.openxmlformats.org/officeDocument/2006/relationships/image" Target="../media/image4.png"/><Relationship Id="rId17" Type="http://schemas.openxmlformats.org/officeDocument/2006/relationships/image" Target="../media/image9.gif"/><Relationship Id="rId2" Type="http://schemas.openxmlformats.org/officeDocument/2006/relationships/audio" Target="../media/media1.wav"/><Relationship Id="rId16" Type="http://schemas.openxmlformats.org/officeDocument/2006/relationships/image" Target="../media/image8.png"/><Relationship Id="rId1" Type="http://schemas.microsoft.com/office/2007/relationships/media" Target="../media/media1.wav"/><Relationship Id="rId6" Type="http://schemas.openxmlformats.org/officeDocument/2006/relationships/audio" Target="../media/audio4.wav"/><Relationship Id="rId11" Type="http://schemas.openxmlformats.org/officeDocument/2006/relationships/image" Target="../media/image3.png"/><Relationship Id="rId5" Type="http://schemas.openxmlformats.org/officeDocument/2006/relationships/audio" Target="../media/audio3.wav"/><Relationship Id="rId15" Type="http://schemas.openxmlformats.org/officeDocument/2006/relationships/image" Target="../media/image7.jpeg"/><Relationship Id="rId10" Type="http://schemas.openxmlformats.org/officeDocument/2006/relationships/image" Target="../media/image2.gif"/><Relationship Id="rId19" Type="http://schemas.openxmlformats.org/officeDocument/2006/relationships/image" Target="../media/image11.jpeg"/><Relationship Id="rId4" Type="http://schemas.openxmlformats.org/officeDocument/2006/relationships/audio" Target="../media/audio2.wav"/><Relationship Id="rId9" Type="http://schemas.openxmlformats.org/officeDocument/2006/relationships/image" Target="../media/image1.png"/><Relationship Id="rId1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gif"/><Relationship Id="rId5" Type="http://schemas.openxmlformats.org/officeDocument/2006/relationships/image" Target="../media/image13.png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0.gif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7.gif"/><Relationship Id="rId18" Type="http://schemas.openxmlformats.org/officeDocument/2006/relationships/image" Target="../media/image32.png"/><Relationship Id="rId26" Type="http://schemas.microsoft.com/office/2007/relationships/hdphoto" Target="../media/hdphoto4.wdp"/><Relationship Id="rId39" Type="http://schemas.openxmlformats.org/officeDocument/2006/relationships/image" Target="../media/image47.png"/><Relationship Id="rId3" Type="http://schemas.openxmlformats.org/officeDocument/2006/relationships/image" Target="../media/image17.png"/><Relationship Id="rId21" Type="http://schemas.openxmlformats.org/officeDocument/2006/relationships/image" Target="../media/image34.png"/><Relationship Id="rId34" Type="http://schemas.openxmlformats.org/officeDocument/2006/relationships/image" Target="../media/image42.png"/><Relationship Id="rId42" Type="http://schemas.openxmlformats.org/officeDocument/2006/relationships/image" Target="../media/image49.jpeg"/><Relationship Id="rId47" Type="http://schemas.openxmlformats.org/officeDocument/2006/relationships/audio" Target="../media/audio8.wav"/><Relationship Id="rId50" Type="http://schemas.openxmlformats.org/officeDocument/2006/relationships/image" Target="../media/image53.jpeg"/><Relationship Id="rId7" Type="http://schemas.openxmlformats.org/officeDocument/2006/relationships/image" Target="../media/image21.gif"/><Relationship Id="rId12" Type="http://schemas.openxmlformats.org/officeDocument/2006/relationships/image" Target="../media/image26.png"/><Relationship Id="rId17" Type="http://schemas.openxmlformats.org/officeDocument/2006/relationships/image" Target="../media/image31.png"/><Relationship Id="rId25" Type="http://schemas.openxmlformats.org/officeDocument/2006/relationships/image" Target="../media/image36.png"/><Relationship Id="rId33" Type="http://schemas.microsoft.com/office/2007/relationships/hdphoto" Target="../media/hdphoto6.wdp"/><Relationship Id="rId38" Type="http://schemas.openxmlformats.org/officeDocument/2006/relationships/image" Target="../media/image46.png"/><Relationship Id="rId46" Type="http://schemas.openxmlformats.org/officeDocument/2006/relationships/image" Target="../media/image51.jpe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30.png"/><Relationship Id="rId20" Type="http://schemas.microsoft.com/office/2007/relationships/hdphoto" Target="../media/hdphoto1.wdp"/><Relationship Id="rId29" Type="http://schemas.openxmlformats.org/officeDocument/2006/relationships/image" Target="../media/image39.png"/><Relationship Id="rId41" Type="http://schemas.openxmlformats.org/officeDocument/2006/relationships/audio" Target="../media/audio5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gif"/><Relationship Id="rId11" Type="http://schemas.openxmlformats.org/officeDocument/2006/relationships/image" Target="../media/image25.jpeg"/><Relationship Id="rId24" Type="http://schemas.microsoft.com/office/2007/relationships/hdphoto" Target="../media/hdphoto3.wdp"/><Relationship Id="rId32" Type="http://schemas.openxmlformats.org/officeDocument/2006/relationships/image" Target="../media/image41.png"/><Relationship Id="rId37" Type="http://schemas.openxmlformats.org/officeDocument/2006/relationships/image" Target="../media/image45.png"/><Relationship Id="rId40" Type="http://schemas.openxmlformats.org/officeDocument/2006/relationships/image" Target="../media/image48.jpeg"/><Relationship Id="rId45" Type="http://schemas.openxmlformats.org/officeDocument/2006/relationships/audio" Target="../media/audio7.wav"/><Relationship Id="rId53" Type="http://schemas.openxmlformats.org/officeDocument/2006/relationships/image" Target="../media/image56.png"/><Relationship Id="rId5" Type="http://schemas.openxmlformats.org/officeDocument/2006/relationships/image" Target="../media/image19.png"/><Relationship Id="rId15" Type="http://schemas.openxmlformats.org/officeDocument/2006/relationships/image" Target="../media/image29.png"/><Relationship Id="rId23" Type="http://schemas.openxmlformats.org/officeDocument/2006/relationships/image" Target="../media/image35.png"/><Relationship Id="rId28" Type="http://schemas.openxmlformats.org/officeDocument/2006/relationships/image" Target="../media/image38.png"/><Relationship Id="rId36" Type="http://schemas.openxmlformats.org/officeDocument/2006/relationships/image" Target="../media/image44.png"/><Relationship Id="rId49" Type="http://schemas.openxmlformats.org/officeDocument/2006/relationships/image" Target="../media/image9.gif"/><Relationship Id="rId10" Type="http://schemas.openxmlformats.org/officeDocument/2006/relationships/image" Target="../media/image24.gif"/><Relationship Id="rId19" Type="http://schemas.openxmlformats.org/officeDocument/2006/relationships/image" Target="../media/image33.png"/><Relationship Id="rId31" Type="http://schemas.openxmlformats.org/officeDocument/2006/relationships/image" Target="../media/image40.gif"/><Relationship Id="rId44" Type="http://schemas.openxmlformats.org/officeDocument/2006/relationships/image" Target="../media/image50.jpeg"/><Relationship Id="rId52" Type="http://schemas.openxmlformats.org/officeDocument/2006/relationships/image" Target="../media/image55.png"/><Relationship Id="rId4" Type="http://schemas.openxmlformats.org/officeDocument/2006/relationships/image" Target="../media/image18.png"/><Relationship Id="rId9" Type="http://schemas.openxmlformats.org/officeDocument/2006/relationships/image" Target="../media/image23.gif"/><Relationship Id="rId14" Type="http://schemas.openxmlformats.org/officeDocument/2006/relationships/image" Target="../media/image28.png"/><Relationship Id="rId22" Type="http://schemas.microsoft.com/office/2007/relationships/hdphoto" Target="../media/hdphoto2.wdp"/><Relationship Id="rId27" Type="http://schemas.openxmlformats.org/officeDocument/2006/relationships/image" Target="../media/image37.png"/><Relationship Id="rId30" Type="http://schemas.microsoft.com/office/2007/relationships/hdphoto" Target="../media/hdphoto5.wdp"/><Relationship Id="rId35" Type="http://schemas.openxmlformats.org/officeDocument/2006/relationships/image" Target="../media/image43.png"/><Relationship Id="rId43" Type="http://schemas.openxmlformats.org/officeDocument/2006/relationships/audio" Target="../media/audio6.wav"/><Relationship Id="rId48" Type="http://schemas.openxmlformats.org/officeDocument/2006/relationships/image" Target="../media/image52.jpeg"/><Relationship Id="rId8" Type="http://schemas.openxmlformats.org/officeDocument/2006/relationships/image" Target="../media/image22.gif"/><Relationship Id="rId51" Type="http://schemas.openxmlformats.org/officeDocument/2006/relationships/image" Target="../media/image5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04 - tous les garçons et les filles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327525" y="3184525"/>
            <a:ext cx="487363" cy="48736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2" name="Picture 1" descr="C:\Users\JCL\Desktop\Animation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321" y="30163"/>
            <a:ext cx="9144000" cy="681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1 -2872.wav">
            <a:hlinkClick r:id="" action="ppaction://media"/>
          </p:cNvPr>
          <p:cNvPicPr>
            <a:picLocks noRot="1" noChangeAspect="1"/>
          </p:cNvPicPr>
          <p:nvPr>
            <a:wavAudioFile r:embed="rId3" name="01 - scoubidou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3 -2872.wav">
            <a:hlinkClick r:id="" action="ppaction://media"/>
          </p:cNvPr>
          <p:cNvPicPr>
            <a:picLocks noRot="1" noChangeAspect="1"/>
          </p:cNvPicPr>
          <p:nvPr>
            <a:wavAudioFile r:embed="rId4" name="03 - si tu vas à rio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1 -2873.wav">
            <a:hlinkClick r:id="" action="ppaction://media"/>
          </p:cNvPr>
          <p:cNvPicPr>
            <a:picLocks noRot="1" noChangeAspect="1"/>
          </p:cNvPicPr>
          <p:nvPr>
            <a:wavAudioFile r:embed="rId5" name="01 - Demain tu te Maries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Mich2872.wav">
            <a:hlinkClick r:id="" action="ppaction://media"/>
          </p:cNvPr>
          <p:cNvPicPr>
            <a:picLocks noRot="1" noChangeAspect="1"/>
          </p:cNvPicPr>
          <p:nvPr>
            <a:wavAudioFile r:embed="rId6" name="Michel Delpech - Chez Laurette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263" y="1827213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Ellipse 15"/>
          <p:cNvSpPr/>
          <p:nvPr/>
        </p:nvSpPr>
        <p:spPr bwMode="auto">
          <a:xfrm rot="7484241">
            <a:off x="5290344" y="2872581"/>
            <a:ext cx="1155700" cy="1125538"/>
          </a:xfrm>
          <a:prstGeom prst="ellipse">
            <a:avLst/>
          </a:prstGeom>
          <a:blipFill dpi="0"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6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19" y="1556793"/>
            <a:ext cx="3877989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adre 1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Cadre 9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1759"/>
            </a:avLst>
          </a:prstGeom>
          <a:blipFill dpi="0"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26" name="Picture 2" descr="C:\Users\JCL\Desktop\45 TOURS A FAIRE\1963 Françoise Hardy - Tous les garçons et les filles\Recto.jp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700808"/>
            <a:ext cx="3312368" cy="3342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3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3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3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5888"/>
            <a:ext cx="8856662" cy="662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4" descr="C:\Users\Jclaude\Desktop\99999999999\99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-12700"/>
            <a:ext cx="6624637" cy="681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2627313" y="1125538"/>
            <a:ext cx="4248150" cy="4525962"/>
          </a:xfrm>
          <a:prstGeom prst="frame">
            <a:avLst>
              <a:gd name="adj1" fmla="val 3010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0" name="Picture 2" descr="C:\Users\JCL\Desktop\45 TOURS A FAIRE\1963 Françoise Hardy - Tous les garçons et les filles\Commentaire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3674" y="1268759"/>
            <a:ext cx="3998566" cy="4238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321" y="30163"/>
            <a:ext cx="9144000" cy="681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Cadre 8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175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1"/>
          <p:cNvSpPr txBox="1">
            <a:spLocks noChangeArrowheads="1"/>
          </p:cNvSpPr>
          <p:nvPr/>
        </p:nvSpPr>
        <p:spPr bwMode="auto">
          <a:xfrm>
            <a:off x="1235075" y="2114550"/>
            <a:ext cx="5976938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01 - oh </a:t>
            </a:r>
            <a:r>
              <a:rPr lang="fr-FR" sz="2000" b="1" dirty="0" err="1">
                <a:solidFill>
                  <a:srgbClr val="FFC000"/>
                </a:solidFill>
              </a:rPr>
              <a:t>oh</a:t>
            </a:r>
            <a:r>
              <a:rPr lang="fr-FR" sz="2000" b="1" dirty="0">
                <a:solidFill>
                  <a:srgbClr val="FFC000"/>
                </a:solidFill>
              </a:rPr>
              <a:t> </a:t>
            </a:r>
            <a:r>
              <a:rPr lang="fr-FR" sz="2000" b="1" dirty="0" err="1" smtClean="0">
                <a:solidFill>
                  <a:srgbClr val="FFC000"/>
                </a:solidFill>
              </a:rPr>
              <a:t>chéry</a:t>
            </a:r>
            <a:endParaRPr lang="fr-FR" sz="2000" b="1" dirty="0" smtClean="0">
              <a:solidFill>
                <a:srgbClr val="FFC000"/>
              </a:solidFill>
            </a:endParaRPr>
          </a:p>
          <a:p>
            <a:pPr algn="ctr" eaLnBrk="1" hangingPunct="1"/>
            <a:endParaRPr lang="fr-FR" sz="20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02 - il est parti un </a:t>
            </a:r>
            <a:r>
              <a:rPr lang="fr-FR" sz="2000" b="1" dirty="0" smtClean="0">
                <a:solidFill>
                  <a:srgbClr val="FFC000"/>
                </a:solidFill>
              </a:rPr>
              <a:t>jour</a:t>
            </a:r>
          </a:p>
          <a:p>
            <a:pPr algn="ctr" eaLnBrk="1" hangingPunct="1"/>
            <a:endParaRPr lang="fr-FR" sz="20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03 - j'suis </a:t>
            </a:r>
            <a:r>
              <a:rPr lang="fr-FR" sz="2000" b="1" dirty="0" smtClean="0">
                <a:solidFill>
                  <a:srgbClr val="FFC000"/>
                </a:solidFill>
              </a:rPr>
              <a:t>d'accord</a:t>
            </a:r>
          </a:p>
          <a:p>
            <a:pPr algn="ctr" eaLnBrk="1" hangingPunct="1"/>
            <a:endParaRPr lang="fr-FR" sz="20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04 - tous les garçons et les filles</a:t>
            </a:r>
          </a:p>
        </p:txBody>
      </p:sp>
      <p:pic>
        <p:nvPicPr>
          <p:cNvPr id="10" name="Picture 7" descr="C:\Users\JCL\Desktop\Image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4100513"/>
            <a:ext cx="3095625" cy="258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9" descr="C:\Users\JCL\Desktop\Image3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0713" y="3644900"/>
            <a:ext cx="3254375" cy="303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388100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88100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625" y="3176588"/>
            <a:ext cx="857250" cy="220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7246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8117" y="970317"/>
            <a:ext cx="1811878" cy="1181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3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75" y="14081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3906838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298825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1325563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Picture 56" descr="C:\Users\Marie-Jose\Desktop\SMYLET\3 (FILEmi (2)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2016125"/>
            <a:ext cx="1262063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954044" y="5042694"/>
            <a:ext cx="200025" cy="51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650" y="3187700"/>
            <a:ext cx="822325" cy="219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5" y="3865563"/>
            <a:ext cx="1468438" cy="154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Picture 2" descr="C:\Users\christelle\Desktop\che.jp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725" y="3876675"/>
            <a:ext cx="330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2" descr="C:\Users\christelle\Desktop\che.jp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363" y="3565525"/>
            <a:ext cx="20875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2" descr="C:\Users\christelle\Desktop\che.jp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2" descr="D:\SMYLET\BOUGEOIR 2.png"/>
          <p:cNvPicPr>
            <a:picLocks noChangeAspect="1" noChangeArrowheads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7170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Picture 2" descr="D:\SMYLET\BOUGEOIR 2.png"/>
          <p:cNvPicPr>
            <a:picLocks noChangeAspect="1" noChangeArrowheads="1"/>
          </p:cNvPicPr>
          <p:nvPr/>
        </p:nvPicPr>
        <p:blipFill>
          <a:blip r:embed="rId25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388" y="21717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64" descr="C:\Users\Solenn\Desktop\111.jpg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476375"/>
            <a:ext cx="1058863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8" name="Picture 2" descr="C:\Users\christelle\Desktop\Image2.png"/>
          <p:cNvPicPr>
            <a:picLocks noChangeAspect="1" noChangeArrowheads="1"/>
          </p:cNvPicPr>
          <p:nvPr/>
        </p:nvPicPr>
        <p:blipFill>
          <a:blip r:embed="rId29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6303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1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9369" y="2062793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50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32" cstate="print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19" y="5002138"/>
            <a:ext cx="635273" cy="84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1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2800" y="3992563"/>
            <a:ext cx="647700" cy="185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213" y="1325563"/>
            <a:ext cx="1296987" cy="61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475" y="2033588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175" y="27003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73438"/>
            <a:ext cx="1290637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6" name="Picture 2" descr="D:\SMYLET\1 (FILEmini.jp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910013"/>
            <a:ext cx="1312862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Ellipse 61"/>
          <p:cNvSpPr/>
          <p:nvPr/>
        </p:nvSpPr>
        <p:spPr bwMode="auto">
          <a:xfrm rot="3669725">
            <a:off x="6852443" y="1554957"/>
            <a:ext cx="373063" cy="368300"/>
          </a:xfrm>
          <a:prstGeom prst="ellipse">
            <a:avLst/>
          </a:prstGeom>
          <a:blipFill dpi="0" rotWithShape="1">
            <a:blip r:embed="rId4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159" name="Picture 56" descr="C:\Users\Marie-Jose\Desktop\NUMEROS JUKEBOX NOIR\1 (FILEminimizer).jpg">
            <a:hlinkClick r:id="" action="ppaction://noaction" highlightClick="1">
              <a:snd r:embed="rId41" name="01 - oh oh chéry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3146425"/>
            <a:ext cx="785813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0" name="Picture 2" descr="C:\Users\Marie-Jose\Desktop\NUMEROS JUKEBOX NOIR\2 (FILEminimizer).jpg">
            <a:hlinkClick r:id="" action="ppaction://noaction" highlightClick="1">
              <a:snd r:embed="rId43" name="02 - il est parti un jour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3765550"/>
            <a:ext cx="785813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1" name="Picture 3" descr="C:\Users\Marie-Jose\Desktop\NUMEROS JUKEBOX NOIR\3 (FILEminimizer).jpg">
            <a:hlinkClick r:id="" action="ppaction://noaction" highlightClick="1">
              <a:snd r:embed="rId45" name="03 - j'suis d'accord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375" y="4389438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2" name="Picture 4" descr="C:\Users\Marie-Jose\Desktop\NUMEROS JUKEBOX NOIR\4 (FILEminimizer).jpg">
            <a:hlinkClick r:id="" action="ppaction://noaction" highlightClick="1">
              <a:snd r:embed="rId47" name="04 - tous les garçons et les filles.wav"/>
            </a:hlinkClick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625" y="5021263"/>
            <a:ext cx="7620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 bwMode="auto">
          <a:xfrm>
            <a:off x="7413625" y="3138488"/>
            <a:ext cx="501650" cy="2271712"/>
          </a:xfrm>
          <a:prstGeom prst="frame">
            <a:avLst>
              <a:gd name="adj1" fmla="val 17981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161088" y="3141663"/>
            <a:ext cx="501650" cy="2268537"/>
          </a:xfrm>
          <a:prstGeom prst="frame">
            <a:avLst>
              <a:gd name="adj1" fmla="val 17981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17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2" descr="C:\Users\JCL\Desktop\45 TOURS A FAIRE\1963 Françoise Hardy - Tous les garçons et les filles\Recto.jpg"/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159" y="1680116"/>
            <a:ext cx="1311970" cy="1323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" name="Cadre 62"/>
          <p:cNvSpPr/>
          <p:nvPr/>
        </p:nvSpPr>
        <p:spPr>
          <a:xfrm>
            <a:off x="3813175" y="1560513"/>
            <a:ext cx="1500188" cy="1571625"/>
          </a:xfrm>
          <a:prstGeom prst="frame">
            <a:avLst>
              <a:gd name="adj1" fmla="val 5772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5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71" descr="C:\Users\JCL\Desktop\cccc_détouré.pn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7313" y="3086894"/>
            <a:ext cx="1716073" cy="282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5" name="Picture 69" descr="C:\Users\Jclaude\Desktop\Image1.pn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650" y="5465763"/>
            <a:ext cx="6791325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</Words>
  <Application>Microsoft Office PowerPoint</Application>
  <PresentationFormat>Affichage à l'écran (4:3)</PresentationFormat>
  <Paragraphs>11</Paragraphs>
  <Slides>4</Slides>
  <Notes>4</Notes>
  <HiddenSlides>0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עיצוב ברירת מחדל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2025-01-23T15:01:26Z</dcterms:modified>
</cp:coreProperties>
</file>