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6C/E/qYfeZCnighcvPJqg==" hashData="gqzTH5wYYz7gKXIWHwQAPgucx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FF"/>
    <a:srgbClr val="D66B00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48" autoAdjust="0"/>
    <p:restoredTop sz="94660"/>
  </p:normalViewPr>
  <p:slideViewPr>
    <p:cSldViewPr>
      <p:cViewPr>
        <p:scale>
          <a:sx n="83" d="100"/>
          <a:sy n="83" d="100"/>
        </p:scale>
        <p:origin x="-1075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B5109F-9265-43C8-97F4-06DF85C70FDD}" type="datetimeFigureOut">
              <a:rPr lang="fr-FR"/>
              <a:pPr>
                <a:defRPr/>
              </a:pPr>
              <a:t>21/01/2025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F8137-34EC-42A3-A583-1E08BE5C01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496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439051-8482-44C5-8CFE-14B3F042760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B118FD-47FC-4C15-A983-1B5FAA06356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218268-76C5-48E2-BA86-D55AF5A5E4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727A0D9-1363-43D4-8EB8-1B5F87346171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14A1B-FA03-4409-A7A5-3192518372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0227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D4F48-2DDA-4AFD-B43E-B8AB8FE3F2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498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CDE48-3CE6-4616-8059-16A5B59FD4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86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8C123-EC72-44F5-9D16-69E486321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11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7A26B-9B9F-4A8B-9636-DECC2A240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4139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B4DE-DE1A-4B90-A066-313A01A161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224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22D29-F97F-4010-95C9-CB9FCA3259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804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0E93A-EB11-417D-B375-2C4DACAAB9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398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34E9-568D-47C8-9C3F-2ECA1C2765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1766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5AED8-B30D-4684-92F7-E65996B368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250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29C62-9D85-4393-9F0B-7F9AEF4BEA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5336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bg2">
                <a:lumMod val="21000"/>
              </a:schemeClr>
            </a:gs>
            <a:gs pos="87000">
              <a:schemeClr val="accent4">
                <a:lumMod val="10000"/>
              </a:schemeClr>
            </a:gs>
            <a:gs pos="83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34440E-3FE9-4254-BE2E-8FC46A2228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openxmlformats.org/officeDocument/2006/relationships/audio" Target="../media/audio1.wav"/><Relationship Id="rId21" Type="http://schemas.openxmlformats.org/officeDocument/2006/relationships/image" Target="../media/image12.jpeg"/><Relationship Id="rId7" Type="http://schemas.openxmlformats.org/officeDocument/2006/relationships/audio" Target="../media/audio5.wav"/><Relationship Id="rId12" Type="http://schemas.openxmlformats.org/officeDocument/2006/relationships/image" Target="../media/image3.gif"/><Relationship Id="rId17" Type="http://schemas.openxmlformats.org/officeDocument/2006/relationships/image" Target="../media/image8.jpeg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2.png"/><Relationship Id="rId5" Type="http://schemas.openxmlformats.org/officeDocument/2006/relationships/audio" Target="../media/audio3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gif"/><Relationship Id="rId4" Type="http://schemas.openxmlformats.org/officeDocument/2006/relationships/audio" Target="../media/audio2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4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9.wav"/><Relationship Id="rId50" Type="http://schemas.openxmlformats.org/officeDocument/2006/relationships/image" Target="../media/image53.gif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8.wav"/><Relationship Id="rId53" Type="http://schemas.openxmlformats.org/officeDocument/2006/relationships/image" Target="../media/image56.jpe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10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7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02 - un prince charma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02 -3923.wav">
            <a:hlinkClick r:id="" action="ppaction://media"/>
          </p:cNvPr>
          <p:cNvPicPr>
            <a:picLocks noRot="1" noChangeAspect="1"/>
          </p:cNvPicPr>
          <p:nvPr>
            <a:wavAudioFile r:embed="rId3" name="02 - mon coeur sera ro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3860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3860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876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3876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1963 France Gall - Poupée de cire poupée de son  hhhh\Recto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876" y="1685120"/>
            <a:ext cx="3400598" cy="348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1963 France Gall - Poupée de cire poupée de son  hhhh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210" y="1268760"/>
            <a:ext cx="401102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403648" y="2114550"/>
            <a:ext cx="597693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01 - poupée de cire poupée de </a:t>
            </a:r>
            <a:r>
              <a:rPr lang="fr-FR" sz="2000" b="1" dirty="0" smtClean="0">
                <a:solidFill>
                  <a:srgbClr val="FFC000"/>
                </a:solidFill>
              </a:rPr>
              <a:t>son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02 - un prince </a:t>
            </a:r>
            <a:r>
              <a:rPr lang="fr-FR" sz="2000" b="1" dirty="0" smtClean="0">
                <a:solidFill>
                  <a:srgbClr val="FFC000"/>
                </a:solidFill>
              </a:rPr>
              <a:t>charmant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03 - dis à ton </a:t>
            </a:r>
            <a:r>
              <a:rPr lang="fr-FR" sz="2000" b="1" dirty="0" smtClean="0">
                <a:solidFill>
                  <a:srgbClr val="FFC000"/>
                </a:solidFill>
              </a:rPr>
              <a:t>capitaine</a:t>
            </a:r>
          </a:p>
          <a:p>
            <a:pPr algn="ctr" eaLnBrk="1" hangingPunct="1"/>
            <a:endParaRPr lang="fr-FR" sz="20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04 - le </a:t>
            </a:r>
            <a:r>
              <a:rPr lang="fr-FR" sz="2000" b="1" dirty="0" err="1">
                <a:solidFill>
                  <a:srgbClr val="FFC000"/>
                </a:solidFill>
              </a:rPr>
              <a:t>coeur</a:t>
            </a:r>
            <a:r>
              <a:rPr lang="fr-FR" sz="2000" b="1" dirty="0">
                <a:solidFill>
                  <a:srgbClr val="FFC000"/>
                </a:solidFill>
              </a:rPr>
              <a:t> qui jazze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" name="Picture 7" descr="C:\Users\Jclaude\Desktop\france_gall_détouré111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77072"/>
            <a:ext cx="3907016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4964173"/>
            <a:ext cx="740842" cy="98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poupée de cire poupée de so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un prince charmant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dis à ton capitain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le coeur qui jazz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76" descr="C:\Users\Jclaude\Desktop\Image1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3065830"/>
            <a:ext cx="1452438" cy="291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JCL\Desktop\1963 France Gall - Poupée de cire poupée de son  hhhh\Recto.jp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900" y="1681946"/>
            <a:ext cx="1262838" cy="138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2025-01-21T14:00:24Z</dcterms:modified>
</cp:coreProperties>
</file>