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7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10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eau&#10;&#10;Le contenu généré par l’IA peut être incorrect.">
            <a:extLst>
              <a:ext uri="{FF2B5EF4-FFF2-40B4-BE49-F238E27FC236}">
                <a16:creationId xmlns:a16="http://schemas.microsoft.com/office/drawing/2014/main" id="{BB7E9B16-3C9D-A272-AB8B-AD49FFABBF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87" y="549000"/>
            <a:ext cx="8684089" cy="57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CCC37-70F0-6471-1FCC-FD95E3BF502F}"/>
              </a:ext>
            </a:extLst>
          </p:cNvPr>
          <p:cNvSpPr txBox="1"/>
          <p:nvPr/>
        </p:nvSpPr>
        <p:spPr>
          <a:xfrm>
            <a:off x="9369631" y="2090057"/>
            <a:ext cx="26481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Remo (Ligurie, Italie) - Vue d'une partie du centre-ville et de la côte depuis le parvis du sanctuaire Madonna della Costa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7BB3EA-7FA8-D674-75FF-ED24DD840D5D}"/>
              </a:ext>
            </a:extLst>
          </p:cNvPr>
          <p:cNvSpPr txBox="1"/>
          <p:nvPr/>
        </p:nvSpPr>
        <p:spPr>
          <a:xfrm>
            <a:off x="2671948" y="1560174"/>
            <a:ext cx="5842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San Remo (Italie)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  <p:sndAc>
          <p:stSnd loop="1">
            <p:snd r:embed="rId2" name="Une Chanson Italienne.wav"/>
          </p:stSnd>
        </p:sndAc>
      </p:transition>
    </mc:Choice>
    <mc:Fallback>
      <p:transition spd="slow" advClick="0" advTm="12000">
        <p:fade/>
        <p:sndAc>
          <p:stSnd loop="1">
            <p:snd r:embed="rId2" name="Une Chanson Ital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place de marché&#10;&#10;Le contenu généré par l’IA peut être incorrect.">
            <a:extLst>
              <a:ext uri="{FF2B5EF4-FFF2-40B4-BE49-F238E27FC236}">
                <a16:creationId xmlns:a16="http://schemas.microsoft.com/office/drawing/2014/main" id="{62BC9E54-221E-749B-9B42-BB4C875FDC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665" y="1796372"/>
            <a:ext cx="5148000" cy="2941725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386FAD-906B-D9BA-5617-6576682FCA3D}"/>
              </a:ext>
            </a:extLst>
          </p:cNvPr>
          <p:cNvSpPr txBox="1"/>
          <p:nvPr/>
        </p:nvSpPr>
        <p:spPr>
          <a:xfrm>
            <a:off x="670560" y="4901184"/>
            <a:ext cx="5900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le marché de San Remo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C8EA858-2C27-46D8-0D5E-E520D05EA61D}"/>
              </a:ext>
            </a:extLst>
          </p:cNvPr>
          <p:cNvSpPr txBox="1"/>
          <p:nvPr/>
        </p:nvSpPr>
        <p:spPr>
          <a:xfrm>
            <a:off x="6355007" y="1796372"/>
            <a:ext cx="54742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Sanremo, ou San Remo, est une ville d'Italie située dans la province d'Imperia, dans la région de Ligurie.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Sanremo compte environ 55 000 habitants en 2020. En nombre d'habitants, elle est la quatrième commune ligurienne, après Gênes, La </a:t>
            </a:r>
            <a:r>
              <a:rPr lang="fr-FR" sz="2400" b="1" i="1" dirty="0" err="1">
                <a:solidFill>
                  <a:schemeClr val="bg1"/>
                </a:solidFill>
              </a:rPr>
              <a:t>Spezia</a:t>
            </a:r>
            <a:r>
              <a:rPr lang="fr-FR" sz="2400" b="1" i="1" dirty="0">
                <a:solidFill>
                  <a:schemeClr val="bg1"/>
                </a:solidFill>
              </a:rPr>
              <a:t> et Savone.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sinage&#10;&#10;Le contenu généré par l’IA peut être incorrect.">
            <a:extLst>
              <a:ext uri="{FF2B5EF4-FFF2-40B4-BE49-F238E27FC236}">
                <a16:creationId xmlns:a16="http://schemas.microsoft.com/office/drawing/2014/main" id="{76853A1F-0179-30B9-35EF-DE54DF602A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499381"/>
            <a:ext cx="11196000" cy="5306438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F8967D-2B62-E4C3-D894-9B5B4B273B73}"/>
              </a:ext>
            </a:extLst>
          </p:cNvPr>
          <p:cNvSpPr txBox="1"/>
          <p:nvPr/>
        </p:nvSpPr>
        <p:spPr>
          <a:xfrm>
            <a:off x="554605" y="5943120"/>
            <a:ext cx="11316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Piazza Bresca, lieu animé en soirée entre centre-ville et bord de mer à San Remo.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cène, magasin, plein air&#10;&#10;Le contenu généré par l’IA peut être incorrect.">
            <a:extLst>
              <a:ext uri="{FF2B5EF4-FFF2-40B4-BE49-F238E27FC236}">
                <a16:creationId xmlns:a16="http://schemas.microsoft.com/office/drawing/2014/main" id="{85B16ECE-FFB8-7B16-A990-9D6C99092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173" y="387000"/>
            <a:ext cx="4106696" cy="60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46DB3-13C5-0097-FD11-7200EA0C8FE5}"/>
              </a:ext>
            </a:extLst>
          </p:cNvPr>
          <p:cNvSpPr txBox="1"/>
          <p:nvPr/>
        </p:nvSpPr>
        <p:spPr>
          <a:xfrm>
            <a:off x="2016187" y="5746881"/>
            <a:ext cx="1911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théâtre </a:t>
            </a:r>
            <a:r>
              <a:rPr lang="fr-FR" sz="2400" b="1" dirty="0" err="1">
                <a:solidFill>
                  <a:schemeClr val="bg1"/>
                </a:solidFill>
              </a:rPr>
              <a:t>Ariston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fenêtre, plein air, mur&#10;&#10;Le contenu généré par l’IA peut être incorrect.">
            <a:extLst>
              <a:ext uri="{FF2B5EF4-FFF2-40B4-BE49-F238E27FC236}">
                <a16:creationId xmlns:a16="http://schemas.microsoft.com/office/drawing/2014/main" id="{8B757A2D-985C-C1D8-3F5C-06126A7F0D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2827" y="387000"/>
            <a:ext cx="4716000" cy="5997599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A61ADF-B937-397E-1AC1-583B6D7CD5E7}"/>
              </a:ext>
            </a:extLst>
          </p:cNvPr>
          <p:cNvSpPr txBox="1"/>
          <p:nvPr/>
        </p:nvSpPr>
        <p:spPr>
          <a:xfrm>
            <a:off x="7707086" y="6009335"/>
            <a:ext cx="5138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Remo , La Pigna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route&#10;&#10;Le contenu généré par l’IA peut être incorrect.">
            <a:extLst>
              <a:ext uri="{FF2B5EF4-FFF2-40B4-BE49-F238E27FC236}">
                <a16:creationId xmlns:a16="http://schemas.microsoft.com/office/drawing/2014/main" id="{30BF5376-2DB6-D643-7B6A-8D88E33AA2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186" y="670379"/>
            <a:ext cx="11013627" cy="52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76764C-F4DE-FAC9-3777-3CEA1D70A534}"/>
              </a:ext>
            </a:extLst>
          </p:cNvPr>
          <p:cNvSpPr txBox="1"/>
          <p:nvPr/>
        </p:nvSpPr>
        <p:spPr>
          <a:xfrm>
            <a:off x="1349829" y="6045117"/>
            <a:ext cx="10842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rue piétonne "Via Matteotti" dans le centre-ville de San Remo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façade&#10;&#10;Le contenu généré par l’IA peut être incorrect.">
            <a:extLst>
              <a:ext uri="{FF2B5EF4-FFF2-40B4-BE49-F238E27FC236}">
                <a16:creationId xmlns:a16="http://schemas.microsoft.com/office/drawing/2014/main" id="{F6877FF0-FBF8-F347-5A4A-F253FD945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852" y="369000"/>
            <a:ext cx="852367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CC9436-CE0E-D9D1-4B81-44A39EBB9862}"/>
              </a:ext>
            </a:extLst>
          </p:cNvPr>
          <p:cNvSpPr txBox="1"/>
          <p:nvPr/>
        </p:nvSpPr>
        <p:spPr>
          <a:xfrm>
            <a:off x="4275117" y="369000"/>
            <a:ext cx="3990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Le casino de San Remo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A8785D4-12AD-860C-6845-B164393B41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945" y="369000"/>
            <a:ext cx="9162109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17ED2-127C-2B01-1C44-BBF9E959FCFE}"/>
              </a:ext>
            </a:extLst>
          </p:cNvPr>
          <p:cNvSpPr txBox="1"/>
          <p:nvPr/>
        </p:nvSpPr>
        <p:spPr>
          <a:xfrm>
            <a:off x="4465122" y="6027335"/>
            <a:ext cx="54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San Siro.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te, bâtiment, arche&#10;&#10;Le contenu généré par l’IA peut être incorrect.">
            <a:extLst>
              <a:ext uri="{FF2B5EF4-FFF2-40B4-BE49-F238E27FC236}">
                <a16:creationId xmlns:a16="http://schemas.microsoft.com/office/drawing/2014/main" id="{9F36009C-5004-D2BE-55F4-98F4225E5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807" y="369000"/>
            <a:ext cx="404294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4C2E75-DA25-611B-866B-491D881D5CDD}"/>
              </a:ext>
            </a:extLst>
          </p:cNvPr>
          <p:cNvSpPr txBox="1"/>
          <p:nvPr/>
        </p:nvSpPr>
        <p:spPr>
          <a:xfrm>
            <a:off x="1460665" y="369000"/>
            <a:ext cx="3622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</a:t>
            </a:r>
            <a:r>
              <a:rPr lang="fr-FR" sz="2400" b="1" dirty="0" err="1">
                <a:solidFill>
                  <a:schemeClr val="bg1"/>
                </a:solidFill>
              </a:rPr>
              <a:t>Borea</a:t>
            </a:r>
            <a:r>
              <a:rPr lang="fr-FR" sz="2400" b="1" dirty="0">
                <a:solidFill>
                  <a:schemeClr val="bg1"/>
                </a:solidFill>
              </a:rPr>
              <a:t> d'Olmo, portail du XVIe siècle.</a:t>
            </a:r>
          </a:p>
        </p:txBody>
      </p:sp>
      <p:pic>
        <p:nvPicPr>
          <p:cNvPr id="6" name="Image 5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3A18AA08-48F5-9797-E369-ACBF75AD22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193" y="369001"/>
            <a:ext cx="4572000" cy="6097905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1B281E-7487-0E04-4B4F-4D9BF253CCAD}"/>
              </a:ext>
            </a:extLst>
          </p:cNvPr>
          <p:cNvSpPr txBox="1"/>
          <p:nvPr/>
        </p:nvSpPr>
        <p:spPr>
          <a:xfrm>
            <a:off x="8383979" y="369000"/>
            <a:ext cx="2934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villa Stefania.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statue&#10;&#10;Le contenu généré par l’IA peut être incorrect.">
            <a:extLst>
              <a:ext uri="{FF2B5EF4-FFF2-40B4-BE49-F238E27FC236}">
                <a16:creationId xmlns:a16="http://schemas.microsoft.com/office/drawing/2014/main" id="{75D30137-F64C-F739-F165-FD48ABFA22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3792C8-ACD9-C072-415B-CC29509AA357}"/>
              </a:ext>
            </a:extLst>
          </p:cNvPr>
          <p:cNvSpPr txBox="1"/>
          <p:nvPr/>
        </p:nvSpPr>
        <p:spPr>
          <a:xfrm>
            <a:off x="7208323" y="369000"/>
            <a:ext cx="458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char fleuri Piove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arbre, affichage&#10;&#10;Le contenu généré par l’IA peut être incorrect.">
            <a:extLst>
              <a:ext uri="{FF2B5EF4-FFF2-40B4-BE49-F238E27FC236}">
                <a16:creationId xmlns:a16="http://schemas.microsoft.com/office/drawing/2014/main" id="{97C3C4EB-7453-2B0C-E7CF-811123123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9C2511-66D8-E47D-B0AA-BB4B3D9FB07F}"/>
              </a:ext>
            </a:extLst>
          </p:cNvPr>
          <p:cNvSpPr txBox="1"/>
          <p:nvPr/>
        </p:nvSpPr>
        <p:spPr>
          <a:xfrm>
            <a:off x="5769678" y="267931"/>
            <a:ext cx="4643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Le char fleuri Andamento lento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tocyclette, roue&#10;&#10;Le contenu généré par l’IA peut être incorrect.">
            <a:extLst>
              <a:ext uri="{FF2B5EF4-FFF2-40B4-BE49-F238E27FC236}">
                <a16:creationId xmlns:a16="http://schemas.microsoft.com/office/drawing/2014/main" id="{284D34D0-379E-3546-B2B1-121E0C563B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055209-AE04-5683-F8C8-9F61776A8439}"/>
              </a:ext>
            </a:extLst>
          </p:cNvPr>
          <p:cNvSpPr txBox="1"/>
          <p:nvPr/>
        </p:nvSpPr>
        <p:spPr>
          <a:xfrm>
            <a:off x="3372593" y="6027335"/>
            <a:ext cx="5771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</a:rPr>
              <a:t>Le char fleuriVoglio una vita spericolata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se, plein air, Art floral, fleur&#10;&#10;Le contenu généré par l’IA peut être incorrect.">
            <a:extLst>
              <a:ext uri="{FF2B5EF4-FFF2-40B4-BE49-F238E27FC236}">
                <a16:creationId xmlns:a16="http://schemas.microsoft.com/office/drawing/2014/main" id="{D15B0FCB-BA04-8F2C-A376-B59E6DB277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959" y="369000"/>
            <a:ext cx="816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9AC9F8-938A-A865-CB5A-940D34975327}"/>
              </a:ext>
            </a:extLst>
          </p:cNvPr>
          <p:cNvSpPr txBox="1"/>
          <p:nvPr/>
        </p:nvSpPr>
        <p:spPr>
          <a:xfrm>
            <a:off x="9060873" y="3728852"/>
            <a:ext cx="2980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Le char fleuri Cuore matto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E49F0C12-D8B4-BA54-801B-DB2537983C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00" y="513000"/>
            <a:ext cx="7776000" cy="5832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AB91B3-E4D7-4F0D-A991-A7CB749CF128}"/>
              </a:ext>
            </a:extLst>
          </p:cNvPr>
          <p:cNvSpPr txBox="1"/>
          <p:nvPr/>
        </p:nvSpPr>
        <p:spPr>
          <a:xfrm>
            <a:off x="3180608" y="5934249"/>
            <a:ext cx="5830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chemeClr val="bg1"/>
                </a:solidFill>
              </a:rPr>
              <a:t>Le char fleuri Quando nasce un amore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06658532-E937-97AF-F11A-864370E2D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6D824D-16F4-EE6E-DB7B-481DB07C2402}"/>
              </a:ext>
            </a:extLst>
          </p:cNvPr>
          <p:cNvSpPr txBox="1"/>
          <p:nvPr/>
        </p:nvSpPr>
        <p:spPr>
          <a:xfrm>
            <a:off x="4215740" y="6089376"/>
            <a:ext cx="6472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char fleuri de Seborga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tatue&#10;&#10;Le contenu généré par l’IA peut être incorrect.">
            <a:extLst>
              <a:ext uri="{FF2B5EF4-FFF2-40B4-BE49-F238E27FC236}">
                <a16:creationId xmlns:a16="http://schemas.microsoft.com/office/drawing/2014/main" id="{DAFCBADD-9503-D250-11F1-71A158900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878" y="369000"/>
            <a:ext cx="8160000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2E58BA-6543-801D-407C-22CE128A42F7}"/>
              </a:ext>
            </a:extLst>
          </p:cNvPr>
          <p:cNvSpPr txBox="1"/>
          <p:nvPr/>
        </p:nvSpPr>
        <p:spPr>
          <a:xfrm>
            <a:off x="5031179" y="5710714"/>
            <a:ext cx="3016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char fleuri du </a:t>
            </a:r>
            <a:r>
              <a:rPr lang="fr-FR" sz="2400" b="1" dirty="0" err="1">
                <a:solidFill>
                  <a:schemeClr val="bg1"/>
                </a:solidFill>
              </a:rPr>
              <a:t>golfo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dianese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musique, chaussures&#10;&#10;Le contenu généré par l’IA peut être incorrect.">
            <a:extLst>
              <a:ext uri="{FF2B5EF4-FFF2-40B4-BE49-F238E27FC236}">
                <a16:creationId xmlns:a16="http://schemas.microsoft.com/office/drawing/2014/main" id="{A2489FA5-6F74-ED47-98E2-BF3AD00ADA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946" y="369000"/>
            <a:ext cx="916210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FD7F8-4B76-161A-BF98-22AD44D27724}"/>
              </a:ext>
            </a:extLst>
          </p:cNvPr>
          <p:cNvSpPr txBox="1"/>
          <p:nvPr/>
        </p:nvSpPr>
        <p:spPr>
          <a:xfrm>
            <a:off x="4655127" y="5646128"/>
            <a:ext cx="3823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Concert de rue du groupe Magicaboola Brass Band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Photographie aérienne, ciel&#10;&#10;Le contenu généré par l’IA peut être incorrect.">
            <a:extLst>
              <a:ext uri="{FF2B5EF4-FFF2-40B4-BE49-F238E27FC236}">
                <a16:creationId xmlns:a16="http://schemas.microsoft.com/office/drawing/2014/main" id="{4EE7106E-93B8-AACB-1554-28A94575DF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324" y="475878"/>
            <a:ext cx="4608001" cy="345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6862E1E7-170D-F0B8-FA9F-C428717267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676" y="3429000"/>
            <a:ext cx="5328000" cy="299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lmier, nuage&#10;&#10;Le contenu généré par l’IA peut être incorrect.">
            <a:extLst>
              <a:ext uri="{FF2B5EF4-FFF2-40B4-BE49-F238E27FC236}">
                <a16:creationId xmlns:a16="http://schemas.microsoft.com/office/drawing/2014/main" id="{68D48430-9242-D45E-C8DB-F36C265F1D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266" y="3429000"/>
            <a:ext cx="5220000" cy="29362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nature, paysage&#10;&#10;Le contenu généré par l’IA peut être incorrect.">
            <a:extLst>
              <a:ext uri="{FF2B5EF4-FFF2-40B4-BE49-F238E27FC236}">
                <a16:creationId xmlns:a16="http://schemas.microsoft.com/office/drawing/2014/main" id="{AEE5EE24-1968-AB86-EF44-9FE00666A2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734" y="475013"/>
            <a:ext cx="5400000" cy="30375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ciel&#10;&#10;Le contenu généré par l’IA peut être incorrect.">
            <a:extLst>
              <a:ext uri="{FF2B5EF4-FFF2-40B4-BE49-F238E27FC236}">
                <a16:creationId xmlns:a16="http://schemas.microsoft.com/office/drawing/2014/main" id="{9A2AE2F9-AE06-99E7-9BE4-8E2750ED1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97" y="404688"/>
            <a:ext cx="3696516" cy="3708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palmier&#10;&#10;Le contenu généré par l’IA peut être incorrect.">
            <a:extLst>
              <a:ext uri="{FF2B5EF4-FFF2-40B4-BE49-F238E27FC236}">
                <a16:creationId xmlns:a16="http://schemas.microsoft.com/office/drawing/2014/main" id="{867A34C9-C881-1FD6-F5DD-B7DE9CFE76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4099" y="3209682"/>
            <a:ext cx="4699834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7DECC88F-AFD0-8D41-C98A-1859578B3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98" y="3429000"/>
            <a:ext cx="5364000" cy="30172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F298EE-E888-88C8-FDDB-6C3FA7D47C95}"/>
              </a:ext>
            </a:extLst>
          </p:cNvPr>
          <p:cNvSpPr txBox="1"/>
          <p:nvPr/>
        </p:nvSpPr>
        <p:spPr>
          <a:xfrm>
            <a:off x="1306286" y="1672670"/>
            <a:ext cx="534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les alentours de Sanremo</a:t>
            </a:r>
            <a:endParaRPr lang="fr-FR" sz="2400" b="1" dirty="0"/>
          </a:p>
        </p:txBody>
      </p:sp>
      <p:pic>
        <p:nvPicPr>
          <p:cNvPr id="8" name="Image 7" descr="Une image contenant plein air, bâtiment, eau, pot de fleurs&#10;&#10;Le contenu généré par l’IA peut être incorrect.">
            <a:extLst>
              <a:ext uri="{FF2B5EF4-FFF2-40B4-BE49-F238E27FC236}">
                <a16:creationId xmlns:a16="http://schemas.microsoft.com/office/drawing/2014/main" id="{6CE7974E-CD3A-78D4-9BA2-3BEACB3C4F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2666" y="465374"/>
            <a:ext cx="4608000" cy="3072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D552955-A24D-913D-DAB1-4D3A193093AD}"/>
              </a:ext>
            </a:extLst>
          </p:cNvPr>
          <p:cNvSpPr txBox="1"/>
          <p:nvPr/>
        </p:nvSpPr>
        <p:spPr>
          <a:xfrm>
            <a:off x="362198" y="2182504"/>
            <a:ext cx="628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plus beaux villages autour de San Remo </a:t>
            </a:r>
          </a:p>
          <a:p>
            <a:r>
              <a:rPr lang="fr-FR" sz="2400" b="1" dirty="0"/>
              <a:t>À Suivre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C9474D2-3769-3544-B5A8-47344495D960}"/>
              </a:ext>
            </a:extLst>
          </p:cNvPr>
          <p:cNvSpPr txBox="1"/>
          <p:nvPr/>
        </p:nvSpPr>
        <p:spPr>
          <a:xfrm>
            <a:off x="8704613" y="3764478"/>
            <a:ext cx="5328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Apricale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meubles&#10;&#10;Le contenu généré par l’IA peut être incorrect.">
            <a:extLst>
              <a:ext uri="{FF2B5EF4-FFF2-40B4-BE49-F238E27FC236}">
                <a16:creationId xmlns:a16="http://schemas.microsoft.com/office/drawing/2014/main" id="{22CB1C76-AA2A-2B00-EEDA-64446AB3D8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613" y="534391"/>
            <a:ext cx="4536000" cy="3024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96329E-2977-1FAF-42A5-4553FA3BE3D6}"/>
              </a:ext>
            </a:extLst>
          </p:cNvPr>
          <p:cNvSpPr txBox="1"/>
          <p:nvPr/>
        </p:nvSpPr>
        <p:spPr>
          <a:xfrm>
            <a:off x="1543792" y="3800105"/>
            <a:ext cx="483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Bussana Vecchia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nourriture, Snack, intérieur, Restauration rapide&#10;&#10;Le contenu généré par l’IA peut être incorrect.">
            <a:extLst>
              <a:ext uri="{FF2B5EF4-FFF2-40B4-BE49-F238E27FC236}">
                <a16:creationId xmlns:a16="http://schemas.microsoft.com/office/drawing/2014/main" id="{2390A2CE-8F64-7602-52BB-389B89D88B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7387" y="3307080"/>
            <a:ext cx="46440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79DAFF4E-2DF5-59A2-0B49-9A8EEFBAC8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535" y="510888"/>
            <a:ext cx="5148000" cy="30888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FD05B28A-4A12-A6E2-EA33-D5FEC16FE1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465" y="3270504"/>
            <a:ext cx="5220000" cy="312995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4A04ED-F54B-F959-3AF4-3672EC1C581E}"/>
              </a:ext>
            </a:extLst>
          </p:cNvPr>
          <p:cNvSpPr txBox="1"/>
          <p:nvPr/>
        </p:nvSpPr>
        <p:spPr>
          <a:xfrm>
            <a:off x="6493465" y="2292096"/>
            <a:ext cx="5613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Flânerie dans le quartier historique de La Pigna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18DF754-1291-FD6C-5A15-4BF0ABF04F79}"/>
              </a:ext>
            </a:extLst>
          </p:cNvPr>
          <p:cNvSpPr txBox="1"/>
          <p:nvPr/>
        </p:nvSpPr>
        <p:spPr>
          <a:xfrm>
            <a:off x="2170176" y="3747099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San Remo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eau&#10;&#10;Le contenu généré par l’IA peut être incorrect.">
            <a:extLst>
              <a:ext uri="{FF2B5EF4-FFF2-40B4-BE49-F238E27FC236}">
                <a16:creationId xmlns:a16="http://schemas.microsoft.com/office/drawing/2014/main" id="{C782342C-A596-D3AE-6774-39A46DF5B2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32" y="471738"/>
            <a:ext cx="4932000" cy="2957262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D136B3-08E6-D642-1548-A4DA229DF04C}"/>
              </a:ext>
            </a:extLst>
          </p:cNvPr>
          <p:cNvSpPr txBox="1"/>
          <p:nvPr/>
        </p:nvSpPr>
        <p:spPr>
          <a:xfrm>
            <a:off x="144492" y="3628932"/>
            <a:ext cx="581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Jardins enchanteurs et promenades romantiques</a:t>
            </a:r>
          </a:p>
        </p:txBody>
      </p:sp>
      <p:pic>
        <p:nvPicPr>
          <p:cNvPr id="6" name="Image 5" descr="Une image contenant habits, personne, chaussures, plein air&#10;&#10;Le contenu généré par l’IA peut être incorrect.">
            <a:extLst>
              <a:ext uri="{FF2B5EF4-FFF2-40B4-BE49-F238E27FC236}">
                <a16:creationId xmlns:a16="http://schemas.microsoft.com/office/drawing/2014/main" id="{0B990892-8B58-2D87-9BF7-595261DA89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226" y="3429000"/>
            <a:ext cx="5904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D416903-B2D3-315E-B7FB-2FEAC9AD0142}"/>
              </a:ext>
            </a:extLst>
          </p:cNvPr>
          <p:cNvSpPr txBox="1"/>
          <p:nvPr/>
        </p:nvSpPr>
        <p:spPr>
          <a:xfrm>
            <a:off x="7727092" y="2758646"/>
            <a:ext cx="6087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Piétonne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leur, jaune&#10;&#10;Le contenu généré par l’IA peut être incorrect.">
            <a:extLst>
              <a:ext uri="{FF2B5EF4-FFF2-40B4-BE49-F238E27FC236}">
                <a16:creationId xmlns:a16="http://schemas.microsoft.com/office/drawing/2014/main" id="{A6CA0FDC-552B-9C19-B805-C3593DB25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69" y="477000"/>
            <a:ext cx="5375419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ce de marché, plein air, scène, marché&#10;&#10;Le contenu généré par l’IA peut être incorrect.">
            <a:extLst>
              <a:ext uri="{FF2B5EF4-FFF2-40B4-BE49-F238E27FC236}">
                <a16:creationId xmlns:a16="http://schemas.microsoft.com/office/drawing/2014/main" id="{E5958CF3-1D02-B500-AF51-06B77002AF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231" y="3331464"/>
            <a:ext cx="5508000" cy="306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D4E876-1184-44D4-3F3E-7311316C2540}"/>
              </a:ext>
            </a:extLst>
          </p:cNvPr>
          <p:cNvSpPr txBox="1"/>
          <p:nvPr/>
        </p:nvSpPr>
        <p:spPr>
          <a:xfrm>
            <a:off x="8351520" y="2685288"/>
            <a:ext cx="30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</a:t>
            </a: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gasin, marché, intérieur, Commerce&#10;&#10;Le contenu généré par l’IA peut être incorrect.">
            <a:extLst>
              <a:ext uri="{FF2B5EF4-FFF2-40B4-BE49-F238E27FC236}">
                <a16:creationId xmlns:a16="http://schemas.microsoft.com/office/drawing/2014/main" id="{54DF8C6D-6102-2D61-BED3-98DA7CF8ED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240" y="377971"/>
            <a:ext cx="3204000" cy="481069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légume, Nourriture complète, Aliments naturels, Nourriture locale&#10;&#10;Le contenu généré par l’IA peut être incorrect.">
            <a:extLst>
              <a:ext uri="{FF2B5EF4-FFF2-40B4-BE49-F238E27FC236}">
                <a16:creationId xmlns:a16="http://schemas.microsoft.com/office/drawing/2014/main" id="{D98E639F-891A-4103-38DC-503E8E4D0B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7896" y="1458605"/>
            <a:ext cx="3420000" cy="496046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81D987-C654-6D0F-B015-69DA97BF5148}"/>
              </a:ext>
            </a:extLst>
          </p:cNvPr>
          <p:cNvSpPr txBox="1"/>
          <p:nvPr/>
        </p:nvSpPr>
        <p:spPr>
          <a:xfrm>
            <a:off x="4261104" y="2783316"/>
            <a:ext cx="366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Marché de San Remo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couronne, joyaux de la couronne, écusson, accessoire&#10;&#10;Le contenu généré par l’IA peut être incorrect.">
            <a:extLst>
              <a:ext uri="{FF2B5EF4-FFF2-40B4-BE49-F238E27FC236}">
                <a16:creationId xmlns:a16="http://schemas.microsoft.com/office/drawing/2014/main" id="{CA7ED545-853A-260C-CC81-CB8FE3EF7E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33" y="266354"/>
            <a:ext cx="4932000" cy="632529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AAEAC5-29A5-DC2B-F6F5-B518D00B329B}"/>
              </a:ext>
            </a:extLst>
          </p:cNvPr>
          <p:cNvSpPr txBox="1"/>
          <p:nvPr/>
        </p:nvSpPr>
        <p:spPr>
          <a:xfrm>
            <a:off x="5857386" y="4465176"/>
            <a:ext cx="3360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Blason de Sanremo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7F385A0-4CE5-953C-0F7D-D360CAD3E049}"/>
              </a:ext>
            </a:extLst>
          </p:cNvPr>
          <p:cNvSpPr txBox="1"/>
          <p:nvPr/>
        </p:nvSpPr>
        <p:spPr>
          <a:xfrm>
            <a:off x="4474464" y="379583"/>
            <a:ext cx="75102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San – </a:t>
            </a:r>
            <a:r>
              <a:rPr lang="fr-FR" sz="2800" b="1" dirty="0" err="1">
                <a:solidFill>
                  <a:schemeClr val="bg1"/>
                </a:solidFill>
              </a:rPr>
              <a:t>Rémo</a:t>
            </a:r>
            <a:r>
              <a:rPr lang="fr-FR" sz="2800" b="1" dirty="0">
                <a:solidFill>
                  <a:schemeClr val="bg1"/>
                </a:solidFill>
              </a:rPr>
              <a:t> –Italie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Les Images Et Le Son Du Net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gallery dir="l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265</Words>
  <Application>Microsoft Office PowerPoint</Application>
  <PresentationFormat>Grand écran</PresentationFormat>
  <Paragraphs>42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2025-04-02T10:08:42Z</dcterms:modified>
</cp:coreProperties>
</file>