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84" r:id="rId3"/>
  </p:sldMasterIdLst>
  <p:notesMasterIdLst>
    <p:notesMasterId r:id="rId49"/>
  </p:notesMasterIdLst>
  <p:sldIdLst>
    <p:sldId id="258" r:id="rId4"/>
    <p:sldId id="301" r:id="rId5"/>
    <p:sldId id="302" r:id="rId6"/>
    <p:sldId id="279" r:id="rId7"/>
    <p:sldId id="303" r:id="rId8"/>
    <p:sldId id="304" r:id="rId9"/>
    <p:sldId id="305" r:id="rId10"/>
    <p:sldId id="306" r:id="rId11"/>
    <p:sldId id="307" r:id="rId12"/>
    <p:sldId id="308" r:id="rId13"/>
    <p:sldId id="309" r:id="rId14"/>
    <p:sldId id="310" r:id="rId15"/>
    <p:sldId id="311" r:id="rId16"/>
    <p:sldId id="312" r:id="rId17"/>
    <p:sldId id="313" r:id="rId18"/>
    <p:sldId id="314" r:id="rId19"/>
    <p:sldId id="315" r:id="rId20"/>
    <p:sldId id="316" r:id="rId21"/>
    <p:sldId id="317" r:id="rId22"/>
    <p:sldId id="318" r:id="rId23"/>
    <p:sldId id="319" r:id="rId24"/>
    <p:sldId id="320" r:id="rId25"/>
    <p:sldId id="321" r:id="rId26"/>
    <p:sldId id="322" r:id="rId27"/>
    <p:sldId id="323" r:id="rId28"/>
    <p:sldId id="324" r:id="rId29"/>
    <p:sldId id="325" r:id="rId30"/>
    <p:sldId id="326" r:id="rId31"/>
    <p:sldId id="327" r:id="rId32"/>
    <p:sldId id="328" r:id="rId33"/>
    <p:sldId id="329" r:id="rId34"/>
    <p:sldId id="330" r:id="rId35"/>
    <p:sldId id="331" r:id="rId36"/>
    <p:sldId id="332" r:id="rId37"/>
    <p:sldId id="333" r:id="rId38"/>
    <p:sldId id="334" r:id="rId39"/>
    <p:sldId id="335" r:id="rId40"/>
    <p:sldId id="336" r:id="rId41"/>
    <p:sldId id="337" r:id="rId42"/>
    <p:sldId id="338" r:id="rId43"/>
    <p:sldId id="339" r:id="rId44"/>
    <p:sldId id="340" r:id="rId45"/>
    <p:sldId id="341" r:id="rId46"/>
    <p:sldId id="342" r:id="rId47"/>
    <p:sldId id="257" r:id="rId48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0B7+0gxlLeXz2LVm2DfCw==" hashData="OLSfMz0m0Qjk0gjOB0MDlLPvUt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427" y="-67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E9CC44-EE31-451B-8470-DDB54D7A1000}" type="datetimeFigureOut">
              <a:rPr lang="fr-FR" smtClean="0"/>
              <a:pPr/>
              <a:t>25/03/2025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8838" y="685800"/>
            <a:ext cx="51403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DA20F8-0640-4473-9D3B-84E02C0AB51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0C109-B38A-4D22-B34C-B5279893BA6D}" type="datetimeFigureOut">
              <a:rPr lang="fr-FR" smtClean="0"/>
              <a:pPr/>
              <a:t>25/03/2025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57376-AE56-4B3B-9B30-F24CA1C138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0C109-B38A-4D22-B34C-B5279893BA6D}" type="datetimeFigureOut">
              <a:rPr lang="fr-FR" smtClean="0"/>
              <a:pPr/>
              <a:t>25/03/2025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57376-AE56-4B3B-9B30-F24CA1C138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0C109-B38A-4D22-B34C-B5279893BA6D}" type="datetimeFigureOut">
              <a:rPr lang="fr-FR" smtClean="0"/>
              <a:pPr/>
              <a:t>25/03/2025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57376-AE56-4B3B-9B30-F24CA1C138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0C109-B38A-4D22-B34C-B5279893BA6D}" type="datetimeFigureOut">
              <a:rPr lang="fr-FR" smtClean="0"/>
              <a:pPr/>
              <a:t>25/03/2025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57376-AE56-4B3B-9B30-F24CA1C138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0C109-B38A-4D22-B34C-B5279893BA6D}" type="datetimeFigureOut">
              <a:rPr lang="fr-FR" smtClean="0"/>
              <a:pPr/>
              <a:t>25/03/2025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57376-AE56-4B3B-9B30-F24CA1C138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0C109-B38A-4D22-B34C-B5279893BA6D}" type="datetimeFigureOut">
              <a:rPr lang="fr-FR" smtClean="0"/>
              <a:pPr/>
              <a:t>25/03/2025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57376-AE56-4B3B-9B30-F24CA1C138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0C109-B38A-4D22-B34C-B5279893BA6D}" type="datetimeFigureOut">
              <a:rPr lang="fr-FR" smtClean="0"/>
              <a:pPr/>
              <a:t>25/03/2025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57376-AE56-4B3B-9B30-F24CA1C138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0C109-B38A-4D22-B34C-B5279893BA6D}" type="datetimeFigureOut">
              <a:rPr lang="fr-FR" smtClean="0"/>
              <a:pPr/>
              <a:t>25/03/2025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57376-AE56-4B3B-9B30-F24CA1C138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0C109-B38A-4D22-B34C-B5279893BA6D}" type="datetimeFigureOut">
              <a:rPr lang="fr-FR" smtClean="0"/>
              <a:pPr/>
              <a:t>25/03/2025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57376-AE56-4B3B-9B30-F24CA1C138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0C109-B38A-4D22-B34C-B5279893BA6D}" type="datetimeFigureOut">
              <a:rPr lang="fr-FR" smtClean="0"/>
              <a:pPr/>
              <a:t>25/03/2025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57376-AE56-4B3B-9B30-F24CA1C138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0C109-B38A-4D22-B34C-B5279893BA6D}" type="datetimeFigureOut">
              <a:rPr lang="fr-FR" smtClean="0"/>
              <a:pPr/>
              <a:t>25/03/2025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57376-AE56-4B3B-9B30-F24CA1C138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0" y="1793602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64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52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04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56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08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760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12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264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016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41" y="3705623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41" y="2441778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522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045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563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086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760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127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264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016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778" y="1345026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466" y="1345026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614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224" indent="0">
              <a:buNone/>
              <a:defRPr sz="2100" b="1"/>
            </a:lvl2pPr>
            <a:lvl3pPr marL="950451" indent="0">
              <a:buNone/>
              <a:defRPr sz="1800" b="1"/>
            </a:lvl3pPr>
            <a:lvl4pPr marL="1425635" indent="0">
              <a:buNone/>
              <a:defRPr sz="1700" b="1"/>
            </a:lvl4pPr>
            <a:lvl5pPr marL="1900864" indent="0">
              <a:buNone/>
              <a:defRPr sz="1700" b="1"/>
            </a:lvl5pPr>
            <a:lvl6pPr marL="2376043" indent="0">
              <a:buNone/>
              <a:defRPr sz="1700" b="1"/>
            </a:lvl6pPr>
            <a:lvl7pPr marL="2851279" indent="0">
              <a:buNone/>
              <a:defRPr sz="1700" b="1"/>
            </a:lvl7pPr>
            <a:lvl8pPr marL="3326491" indent="0">
              <a:buNone/>
              <a:defRPr sz="1700" b="1"/>
            </a:lvl8pPr>
            <a:lvl9pPr marL="380168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061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604" y="1289614"/>
            <a:ext cx="3819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224" indent="0">
              <a:buNone/>
              <a:defRPr sz="2100" b="1"/>
            </a:lvl2pPr>
            <a:lvl3pPr marL="950451" indent="0">
              <a:buNone/>
              <a:defRPr sz="1800" b="1"/>
            </a:lvl3pPr>
            <a:lvl4pPr marL="1425635" indent="0">
              <a:buNone/>
              <a:defRPr sz="1700" b="1"/>
            </a:lvl4pPr>
            <a:lvl5pPr marL="1900864" indent="0">
              <a:buNone/>
              <a:defRPr sz="1700" b="1"/>
            </a:lvl5pPr>
            <a:lvl6pPr marL="2376043" indent="0">
              <a:buNone/>
              <a:defRPr sz="1700" b="1"/>
            </a:lvl6pPr>
            <a:lvl7pPr marL="2851279" indent="0">
              <a:buNone/>
              <a:defRPr sz="1700" b="1"/>
            </a:lvl7pPr>
            <a:lvl8pPr marL="3326491" indent="0">
              <a:buNone/>
              <a:defRPr sz="1700" b="1"/>
            </a:lvl8pPr>
            <a:lvl9pPr marL="380168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604" y="1827061"/>
            <a:ext cx="3819337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4777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2" y="232705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4777" y="1205551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5224" indent="0">
              <a:buNone/>
              <a:defRPr sz="1300"/>
            </a:lvl2pPr>
            <a:lvl3pPr marL="950451" indent="0">
              <a:buNone/>
              <a:defRPr sz="1100"/>
            </a:lvl3pPr>
            <a:lvl4pPr marL="1425635" indent="0">
              <a:buNone/>
              <a:defRPr sz="1000"/>
            </a:lvl4pPr>
            <a:lvl5pPr marL="1900864" indent="0">
              <a:buNone/>
              <a:defRPr sz="1000"/>
            </a:lvl5pPr>
            <a:lvl6pPr marL="2376043" indent="0">
              <a:buNone/>
              <a:defRPr sz="1000"/>
            </a:lvl6pPr>
            <a:lvl7pPr marL="2851279" indent="0">
              <a:buNone/>
              <a:defRPr sz="1000"/>
            </a:lvl7pPr>
            <a:lvl8pPr marL="3326491" indent="0">
              <a:buNone/>
              <a:defRPr sz="1000"/>
            </a:lvl8pPr>
            <a:lvl9pPr marL="380168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8" y="40360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8" y="518766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5224" indent="0">
              <a:buNone/>
              <a:defRPr sz="2900"/>
            </a:lvl2pPr>
            <a:lvl3pPr marL="950451" indent="0">
              <a:buNone/>
              <a:defRPr sz="2500"/>
            </a:lvl3pPr>
            <a:lvl4pPr marL="1425635" indent="0">
              <a:buNone/>
              <a:defRPr sz="2100"/>
            </a:lvl4pPr>
            <a:lvl5pPr marL="1900864" indent="0">
              <a:buNone/>
              <a:defRPr sz="2100"/>
            </a:lvl5pPr>
            <a:lvl6pPr marL="2376043" indent="0">
              <a:buNone/>
              <a:defRPr sz="2100"/>
            </a:lvl6pPr>
            <a:lvl7pPr marL="2851279" indent="0">
              <a:buNone/>
              <a:defRPr sz="2100"/>
            </a:lvl7pPr>
            <a:lvl8pPr marL="3326491" indent="0">
              <a:buNone/>
              <a:defRPr sz="2100"/>
            </a:lvl8pPr>
            <a:lvl9pPr marL="380168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8" y="4508884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5224" indent="0">
              <a:buNone/>
              <a:defRPr sz="1300"/>
            </a:lvl2pPr>
            <a:lvl3pPr marL="950451" indent="0">
              <a:buNone/>
              <a:defRPr sz="1100"/>
            </a:lvl3pPr>
            <a:lvl4pPr marL="1425635" indent="0">
              <a:buNone/>
              <a:defRPr sz="1000"/>
            </a:lvl4pPr>
            <a:lvl5pPr marL="1900864" indent="0">
              <a:buNone/>
              <a:defRPr sz="1000"/>
            </a:lvl5pPr>
            <a:lvl6pPr marL="2376043" indent="0">
              <a:buNone/>
              <a:defRPr sz="1000"/>
            </a:lvl6pPr>
            <a:lvl7pPr marL="2851279" indent="0">
              <a:buNone/>
              <a:defRPr sz="1000"/>
            </a:lvl7pPr>
            <a:lvl8pPr marL="3326491" indent="0">
              <a:buNone/>
              <a:defRPr sz="1000"/>
            </a:lvl8pPr>
            <a:lvl9pPr marL="380168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2" y="234031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59" y="234031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D0C109-B38A-4D22-B34C-B5279893BA6D}" type="datetimeFigureOut">
              <a:rPr lang="fr-FR" smtClean="0"/>
              <a:pPr/>
              <a:t>25/03/2025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F57376-AE56-4B3B-9B30-F24CA1C138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random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51" y="231550"/>
            <a:ext cx="7776687" cy="960175"/>
          </a:xfrm>
          <a:prstGeom prst="rect">
            <a:avLst/>
          </a:prstGeom>
        </p:spPr>
        <p:txBody>
          <a:bodyPr vert="horz" lIns="94448" tIns="47223" rIns="94448" bIns="4722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51" y="1345026"/>
            <a:ext cx="7776687" cy="3802019"/>
          </a:xfrm>
          <a:prstGeom prst="rect">
            <a:avLst/>
          </a:prstGeom>
        </p:spPr>
        <p:txBody>
          <a:bodyPr vert="horz" lIns="94448" tIns="47223" rIns="94448" bIns="4722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648" y="5342964"/>
            <a:ext cx="2016178" cy="306722"/>
          </a:xfrm>
          <a:prstGeom prst="rect">
            <a:avLst/>
          </a:prstGeom>
        </p:spPr>
        <p:txBody>
          <a:bodyPr vert="horz" lIns="94448" tIns="47223" rIns="94448" bIns="47223" rtlCol="0" anchor="ctr"/>
          <a:lstStyle>
            <a:lvl1pPr algn="l" defTabSz="95045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036" y="5342964"/>
            <a:ext cx="2736242" cy="306722"/>
          </a:xfrm>
          <a:prstGeom prst="rect">
            <a:avLst/>
          </a:prstGeom>
        </p:spPr>
        <p:txBody>
          <a:bodyPr vert="horz" lIns="94448" tIns="47223" rIns="94448" bIns="47223" rtlCol="0" anchor="ctr"/>
          <a:lstStyle>
            <a:lvl1pPr algn="ctr" defTabSz="95045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117" y="5342964"/>
            <a:ext cx="2016178" cy="306722"/>
          </a:xfrm>
          <a:prstGeom prst="rect">
            <a:avLst/>
          </a:prstGeom>
        </p:spPr>
        <p:txBody>
          <a:bodyPr vert="horz" lIns="94448" tIns="47223" rIns="94448" bIns="47223" rtlCol="0" anchor="ctr"/>
          <a:lstStyle>
            <a:lvl1pPr algn="r" defTabSz="95045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med" advTm="4000">
    <p:random/>
  </p:transition>
  <p:txStyles>
    <p:titleStyle>
      <a:lvl1pPr algn="ctr" defTabSz="950451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6417" indent="-356417" algn="l" defTabSz="950451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2213" indent="-297007" algn="l" defTabSz="950451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8032" indent="-237624" algn="l" defTabSz="950451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3242" indent="-237624" algn="l" defTabSz="950451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8454" indent="-237624" algn="l" defTabSz="950451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3647" indent="-237624" algn="l" defTabSz="9504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88879" indent="-237624" algn="l" defTabSz="9504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64079" indent="-237624" algn="l" defTabSz="9504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39328" indent="-237624" algn="l" defTabSz="9504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5224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0451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5635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0864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76043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51279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26491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01689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29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0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9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9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9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9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7" Type="http://schemas.openxmlformats.org/officeDocument/2006/relationships/image" Target="../media/image57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6.gif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72000" y="3132000"/>
            <a:ext cx="4965911" cy="166199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47602"/>
            <a:r>
              <a:rPr lang="fr-FR" sz="4800" b="1" dirty="0" smtClean="0">
                <a:ln w="38100">
                  <a:solidFill>
                    <a:prstClr val="black"/>
                  </a:solidFill>
                </a:ln>
                <a:solidFill>
                  <a:srgbClr val="00B0F0"/>
                </a:solidFill>
                <a:latin typeface="Arial Black" pitchFamily="34" charset="0"/>
              </a:rPr>
              <a:t>dans </a:t>
            </a:r>
            <a:r>
              <a:rPr lang="fr-FR" sz="4800" b="1" dirty="0" smtClean="0">
                <a:ln w="38100">
                  <a:solidFill>
                    <a:prstClr val="black"/>
                  </a:solidFill>
                </a:ln>
                <a:solidFill>
                  <a:srgbClr val="00B0F0"/>
                </a:solidFill>
                <a:latin typeface="Arial Black" pitchFamily="34" charset="0"/>
              </a:rPr>
              <a:t>l'Ill*</a:t>
            </a:r>
            <a:r>
              <a:rPr lang="fr-FR" sz="4800" b="1" dirty="0" err="1" smtClean="0">
                <a:ln w="38100">
                  <a:solidFill>
                    <a:prstClr val="black"/>
                  </a:solidFill>
                </a:ln>
                <a:solidFill>
                  <a:srgbClr val="00B0F0"/>
                </a:solidFill>
                <a:latin typeface="Arial Black" pitchFamily="34" charset="0"/>
              </a:rPr>
              <a:t>wald</a:t>
            </a:r>
            <a:endParaRPr lang="fr-FR" sz="4800" b="1" dirty="0" smtClean="0">
              <a:ln w="38100">
                <a:solidFill>
                  <a:prstClr val="black"/>
                </a:solidFill>
              </a:ln>
              <a:solidFill>
                <a:srgbClr val="00B0F0"/>
              </a:solidFill>
              <a:latin typeface="Arial Black" pitchFamily="34" charset="0"/>
            </a:endParaRPr>
          </a:p>
          <a:p>
            <a:pPr defTabSz="947602"/>
            <a:r>
              <a:rPr lang="fr-FR" sz="5400" b="1" dirty="0" smtClean="0">
                <a:ln w="38100">
                  <a:solidFill>
                    <a:prstClr val="black"/>
                  </a:solidFill>
                </a:ln>
                <a:solidFill>
                  <a:srgbClr val="00B0F0"/>
                </a:solidFill>
                <a:latin typeface="Arial Black" pitchFamily="34" charset="0"/>
              </a:rPr>
              <a:t>à Sélestat</a:t>
            </a:r>
            <a:endParaRPr lang="fr-FR" sz="3200" dirty="0">
              <a:ln w="38100">
                <a:solidFill>
                  <a:prstClr val="black"/>
                </a:solidFill>
              </a:ln>
              <a:solidFill>
                <a:srgbClr val="00B0F0"/>
              </a:solidFill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2820000">
            <a:off x="5076000" y="576000"/>
            <a:ext cx="3855990" cy="3001569"/>
          </a:xfrm>
          <a:prstGeom prst="rect">
            <a:avLst/>
          </a:prstGeom>
          <a:noFill/>
        </p:spPr>
        <p:txBody>
          <a:bodyPr wrap="none" lIns="79186" tIns="39589" rIns="79186" bIns="39589" rtlCol="0">
            <a:prstTxWarp prst="textArchUpPour">
              <a:avLst/>
            </a:prstTxWarp>
            <a:spAutoFit/>
          </a:bodyPr>
          <a:lstStyle/>
          <a:p>
            <a:pPr defTabSz="950451"/>
            <a:r>
              <a:rPr lang="fr-FR" sz="77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77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1260000">
            <a:off x="4602307" y="3634131"/>
            <a:ext cx="1667138" cy="1480510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spect="1"/>
          </p:cNvSpPr>
          <p:nvPr/>
        </p:nvSpPr>
        <p:spPr>
          <a:xfrm rot="21600000">
            <a:off x="0" y="4826977"/>
            <a:ext cx="8640763" cy="972503"/>
          </a:xfrm>
          <a:prstGeom prst="rect">
            <a:avLst/>
          </a:prstGeom>
          <a:noFill/>
        </p:spPr>
        <p:txBody>
          <a:bodyPr wrap="square" lIns="79186" tIns="39589" rIns="79186" bIns="39589" rtlCol="0">
            <a:spAutoFit/>
          </a:bodyPr>
          <a:lstStyle/>
          <a:p>
            <a:pPr defTabSz="950451"/>
            <a:r>
              <a:rPr lang="fr-FR" sz="5800" dirty="0" smtClean="0">
                <a:ln w="254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    </a:t>
            </a:r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Sortie  de   Margot       </a:t>
            </a:r>
            <a:endParaRPr lang="fr-FR" sz="5800" dirty="0">
              <a:ln w="25400">
                <a:solidFill>
                  <a:prstClr val="black"/>
                </a:solidFill>
              </a:ln>
              <a:solidFill>
                <a:srgbClr val="FFFF00"/>
              </a:solidFill>
              <a:latin typeface="Broadway" pitchFamily="82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 rot="-720000">
            <a:off x="4284000" y="1260000"/>
            <a:ext cx="1584175" cy="1557279"/>
          </a:xfrm>
          <a:prstGeom prst="rect">
            <a:avLst/>
          </a:prstGeom>
          <a:noFill/>
        </p:spPr>
        <p:txBody>
          <a:bodyPr wrap="square" lIns="79186" tIns="39589" rIns="79186" bIns="39589" rtlCol="0">
            <a:spAutoFit/>
          </a:bodyPr>
          <a:lstStyle/>
          <a:p>
            <a:pPr algn="ctr" defTabSz="950451"/>
            <a:r>
              <a:rPr lang="fr-FR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 par  une  randonneuse  </a:t>
            </a:r>
          </a:p>
          <a:p>
            <a:pPr algn="ctr" defTabSz="950451"/>
            <a:r>
              <a:rPr lang="fr-FR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1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1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43917" y="216223"/>
            <a:ext cx="3312368" cy="1137759"/>
          </a:xfrm>
          <a:prstGeom prst="rect">
            <a:avLst/>
          </a:prstGeom>
        </p:spPr>
        <p:txBody>
          <a:bodyPr wrap="square" lIns="105708" tIns="52838" rIns="105708" bIns="52838">
            <a:spAutoFit/>
          </a:bodyPr>
          <a:lstStyle/>
          <a:p>
            <a:pPr algn="ctr" defTabSz="950451"/>
            <a:r>
              <a:rPr lang="fr-FR" sz="2700" b="1" dirty="0" smtClean="0">
                <a:solidFill>
                  <a:prstClr val="black"/>
                </a:solidFill>
                <a:latin typeface="Chiller" pitchFamily="82" charset="0"/>
              </a:rPr>
              <a:t>Flâner est une science, </a:t>
            </a:r>
          </a:p>
          <a:p>
            <a:pPr algn="ctr" defTabSz="950451"/>
            <a:r>
              <a:rPr lang="fr-FR" sz="2700" b="1" dirty="0" smtClean="0">
                <a:solidFill>
                  <a:prstClr val="black"/>
                </a:solidFill>
                <a:latin typeface="Chiller" pitchFamily="82" charset="0"/>
              </a:rPr>
              <a:t>c'est la gastronomie de l'œil..</a:t>
            </a:r>
            <a:endParaRPr lang="fr-FR" sz="1300" b="1" dirty="0" smtClean="0">
              <a:solidFill>
                <a:prstClr val="black"/>
              </a:solidFill>
              <a:latin typeface="Chiller" pitchFamily="82" charset="0"/>
            </a:endParaRPr>
          </a:p>
          <a:p>
            <a:pPr algn="ctr" defTabSz="950451"/>
            <a:endParaRPr lang="fr-FR" sz="13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18089" y="1332000"/>
            <a:ext cx="3433376" cy="166199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47602"/>
            <a:r>
              <a:rPr lang="fr-FR" sz="3400" b="1" dirty="0" smtClean="0">
                <a:solidFill>
                  <a:prstClr val="black"/>
                </a:solidFill>
                <a:latin typeface="Arial Black" pitchFamily="34" charset="0"/>
              </a:rPr>
              <a:t>en </a:t>
            </a:r>
            <a:r>
              <a:rPr lang="fr-FR" sz="3400" b="1" dirty="0" smtClean="0">
                <a:solidFill>
                  <a:prstClr val="black"/>
                </a:solidFill>
                <a:latin typeface="Arial Black" pitchFamily="34" charset="0"/>
              </a:rPr>
              <a:t>randonnée</a:t>
            </a:r>
          </a:p>
          <a:p>
            <a:pPr algn="ctr" defTabSz="947602"/>
            <a:r>
              <a:rPr lang="fr-FR" sz="3400" b="1" dirty="0" smtClean="0">
                <a:solidFill>
                  <a:prstClr val="black"/>
                </a:solidFill>
                <a:latin typeface="Arial Black" pitchFamily="34" charset="0"/>
              </a:rPr>
              <a:t> </a:t>
            </a:r>
            <a:r>
              <a:rPr lang="fr-FR" sz="3400" b="1" dirty="0" smtClean="0">
                <a:solidFill>
                  <a:prstClr val="black"/>
                </a:solidFill>
                <a:latin typeface="Arial Black" pitchFamily="34" charset="0"/>
              </a:rPr>
              <a:t>les </a:t>
            </a:r>
            <a:r>
              <a:rPr lang="fr-FR" sz="3400" b="1" dirty="0" smtClean="0">
                <a:solidFill>
                  <a:prstClr val="black"/>
                </a:solidFill>
                <a:latin typeface="Arial Black" pitchFamily="34" charset="0"/>
              </a:rPr>
              <a:t>pieds</a:t>
            </a:r>
          </a:p>
          <a:p>
            <a:pPr algn="ctr" defTabSz="947602"/>
            <a:r>
              <a:rPr lang="fr-FR" sz="3400" b="1" dirty="0" smtClean="0">
                <a:solidFill>
                  <a:prstClr val="black"/>
                </a:solidFill>
                <a:latin typeface="Arial Black" pitchFamily="34" charset="0"/>
              </a:rPr>
              <a:t> </a:t>
            </a:r>
            <a:r>
              <a:rPr lang="fr-FR" sz="3400" b="1" dirty="0" smtClean="0">
                <a:solidFill>
                  <a:prstClr val="black"/>
                </a:solidFill>
                <a:latin typeface="Arial Black" pitchFamily="34" charset="0"/>
              </a:rPr>
              <a:t>dans l'eau</a:t>
            </a:r>
            <a:endParaRPr lang="fr-FR" sz="3400" b="1" dirty="0">
              <a:solidFill>
                <a:prstClr val="black"/>
              </a:solidFill>
              <a:latin typeface="Arial Black" pitchFamily="34" charset="0"/>
            </a:endParaRPr>
          </a:p>
        </p:txBody>
      </p:sp>
      <p:pic>
        <p:nvPicPr>
          <p:cNvPr id="13" name="Image 12" descr="a1camera-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1320000">
            <a:off x="5976000" y="2484000"/>
            <a:ext cx="1858064" cy="1296000"/>
          </a:xfrm>
          <a:prstGeom prst="rect">
            <a:avLst/>
          </a:prstGeom>
        </p:spPr>
      </p:pic>
      <p:pic>
        <p:nvPicPr>
          <p:cNvPr id="10" name="Image 9" descr="reporter-5-16008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-720000">
            <a:off x="6480000" y="3348000"/>
            <a:ext cx="1260000" cy="546671"/>
          </a:xfrm>
          <a:prstGeom prst="rect">
            <a:avLst/>
          </a:prstGeom>
        </p:spPr>
      </p:pic>
      <p:pic>
        <p:nvPicPr>
          <p:cNvPr id="15" name="Beauté de la Nature2 _Musique Instrumentale Georg Ebner.wav">
            <a:hlinkClick r:id="" action="ppaction://media"/>
          </p:cNvPr>
          <p:cNvPicPr>
            <a:picLocks noRot="1" noChangeAspect="1"/>
          </p:cNvPicPr>
          <p:nvPr>
            <a:wavAudioFile r:embed="rId1" name="Beauté de la Nature2 _Musique Instrumentale Georg Ebner.wav"/>
          </p:nvPr>
        </p:nvPicPr>
        <p:blipFill>
          <a:blip r:embed="rId7" cstate="print"/>
          <a:stretch>
            <a:fillRect/>
          </a:stretch>
        </p:blipFill>
        <p:spPr>
          <a:xfrm>
            <a:off x="4198938" y="275907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1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3800"/>
                            </p:stCondLst>
                            <p:childTnLst>
                              <p:par>
                                <p:cTn id="30" presetID="27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2" dur="8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3" dur="8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8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400"/>
                            </p:stCondLst>
                            <p:childTnLst>
                              <p:par>
                                <p:cTn id="36" presetID="27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charRg st="16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8" dur="80"/>
                                        <p:tgtEl>
                                          <p:spTgt spid="14">
                                            <p:txEl>
                                              <p:charRg st="16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9" dur="80"/>
                                        <p:tgtEl>
                                          <p:spTgt spid="14">
                                            <p:txEl>
                                              <p:charRg st="16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80"/>
                                        <p:tgtEl>
                                          <p:spTgt spid="14">
                                            <p:txEl>
                                              <p:charRg st="16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6800"/>
                            </p:stCondLst>
                            <p:childTnLst>
                              <p:par>
                                <p:cTn id="4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800"/>
                            </p:stCondLst>
                            <p:childTnLst>
                              <p:par>
                                <p:cTn id="4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800"/>
                            </p:stCondLst>
                            <p:childTnLst>
                              <p:par>
                                <p:cTn id="5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5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2" grpId="0"/>
      <p:bldP spid="7" grpId="0"/>
      <p:bldP spid="8" grpId="0"/>
      <p:bldP spid="9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40261" y="2304455"/>
            <a:ext cx="1490464" cy="1584176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apture d'écran 2025-03-25 2014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965558" cy="5761038"/>
          </a:xfrm>
          <a:prstGeom prst="rect">
            <a:avLst/>
          </a:prstGeom>
        </p:spPr>
      </p:pic>
      <p:pic>
        <p:nvPicPr>
          <p:cNvPr id="5" name="Image 4" descr="Capture d'écran 2025-03-25 20151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31835" y="0"/>
            <a:ext cx="4508928" cy="5761038"/>
          </a:xfrm>
          <a:prstGeom prst="rect">
            <a:avLst/>
          </a:prstGeom>
        </p:spPr>
      </p:pic>
      <p:pic>
        <p:nvPicPr>
          <p:cNvPr id="6" name="Image 5" descr="0a000000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992789" y="3600599"/>
            <a:ext cx="297180" cy="29718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4535513_1502582583481986_65933802245399361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21055" y="0"/>
            <a:ext cx="639865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4536226_922886862280987_60824857269547617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000" y="0"/>
            <a:ext cx="3330600" cy="5761038"/>
          </a:xfrm>
          <a:prstGeom prst="rect">
            <a:avLst/>
          </a:prstGeom>
        </p:spPr>
      </p:pic>
      <p:pic>
        <p:nvPicPr>
          <p:cNvPr id="3" name="Image 2" descr="344546039_916489292950494_469509227318328333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16000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4547006_3505734923036077_22831951249258131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0968" y="0"/>
            <a:ext cx="7358826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4548583_1326824461518237_41123302818316638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4555215_785521612913499_69852847203857639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4559319_633023324837420_68506384485078093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4574807_777086363869039_73024223112698209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4604743_123706020701216_62796007906198368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64957" y="0"/>
            <a:ext cx="471084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4699652_194039920126360_73106736234797580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4721949_997290331436852_28308257880689263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4727505_243440268170088_12251255285755144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4724" y="0"/>
            <a:ext cx="729131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368053" y="216000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215925" y="4932000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2418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428000" y="216223"/>
            <a:ext cx="4017438" cy="1813747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Beauté </a:t>
            </a:r>
            <a:endParaRPr lang="fr-FR" sz="3700" b="1" dirty="0" smtClean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  <a:p>
            <a:pPr algn="ctr" defTabSz="947584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de  la  </a:t>
            </a:r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Nature</a:t>
            </a:r>
            <a:endParaRPr lang="fr-FR" sz="3700" b="1" dirty="0" smtClean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  <a:p>
            <a:pPr algn="ctr" defTabSz="947584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Georg  </a:t>
            </a:r>
            <a:r>
              <a:rPr lang="fr-FR" sz="37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Ebner</a:t>
            </a:r>
            <a:endParaRPr lang="fr-FR" sz="3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176365" y="2592487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764000" y="5436000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25.03.2025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76000" y="2484000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726530" y="3924000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872109" y="1080319"/>
            <a:ext cx="757842" cy="673006"/>
          </a:xfrm>
          <a:prstGeom prst="rect">
            <a:avLst/>
          </a:prstGeom>
        </p:spPr>
      </p:pic>
      <p:pic>
        <p:nvPicPr>
          <p:cNvPr id="13" name="Image 12" descr="0d0000014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192589" y="3600599"/>
            <a:ext cx="1800000" cy="1800000"/>
          </a:xfrm>
          <a:prstGeom prst="rect">
            <a:avLst/>
          </a:prstGeom>
        </p:spPr>
      </p:pic>
      <p:pic>
        <p:nvPicPr>
          <p:cNvPr id="20" name="Image 19" descr="0h0000013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566343" y="3816623"/>
            <a:ext cx="1074420" cy="14859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0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</TotalTime>
  <Words>49</Words>
  <Application>Microsoft Office PowerPoint</Application>
  <PresentationFormat>Personnalisé</PresentationFormat>
  <Paragraphs>18</Paragraphs>
  <Slides>45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45</vt:i4>
      </vt:variant>
    </vt:vector>
  </HeadingPairs>
  <TitlesOfParts>
    <vt:vector size="48" baseType="lpstr">
      <vt:lpstr>Thème Office</vt:lpstr>
      <vt:lpstr>76_Thème Office</vt:lpstr>
      <vt:lpstr>16_Thème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33</cp:revision>
  <dcterms:created xsi:type="dcterms:W3CDTF">2025-03-25T16:36:32Z</dcterms:created>
  <dcterms:modified xsi:type="dcterms:W3CDTF">2025-03-25T21:11:01Z</dcterms:modified>
</cp:coreProperties>
</file>