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notesMasterIdLst>
    <p:notesMasterId r:id="rId50"/>
  </p:notesMasterIdLst>
  <p:sldIdLst>
    <p:sldId id="258" r:id="rId4"/>
    <p:sldId id="301" r:id="rId5"/>
    <p:sldId id="302" r:id="rId6"/>
    <p:sldId id="279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257" r:id="rId4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iiPEl15ao1Yb6BIFa6A1g==" hashData="iWVWKZzPhRSvlNElehgLcr5Ez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9CC44-EE31-451B-8470-DDB54D7A1000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A20F8-0640-4473-9D3B-84E02C0AB5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0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0C109-B38A-4D22-B34C-B5279893BA6D}" type="datetimeFigureOut">
              <a:rPr lang="fr-FR" smtClean="0"/>
              <a:pPr/>
              <a:t>25/03/2025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57376-AE56-4B3B-9B30-F24CA1C1380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6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6000">
    <p:random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820000">
            <a:off x="5076000" y="576000"/>
            <a:ext cx="3855990" cy="3001569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3738212" y="2842044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-468000" y="4826977"/>
            <a:ext cx="9000903" cy="972503"/>
          </a:xfrm>
          <a:prstGeom prst="rect">
            <a:avLst/>
          </a:prstGeom>
          <a:noFill/>
        </p:spPr>
        <p:txBody>
          <a:bodyPr wrap="square" lIns="79186" tIns="39589" rIns="79186" bIns="39589" rtlCol="0">
            <a:spAutoFit/>
          </a:bodyPr>
          <a:lstStyle/>
          <a:p>
            <a:pPr defTabSz="950451"/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Où  Margot  se  balade       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 rot="-720000">
            <a:off x="4284000" y="1260000"/>
            <a:ext cx="1584175" cy="1557279"/>
          </a:xfrm>
          <a:prstGeom prst="rect">
            <a:avLst/>
          </a:prstGeom>
          <a:noFill/>
        </p:spPr>
        <p:txBody>
          <a:bodyPr wrap="square" lIns="79186" tIns="39589" rIns="79186" bIns="39589" rtlCol="0">
            <a:spAutoFit/>
          </a:bodyPr>
          <a:lstStyle/>
          <a:p>
            <a:pPr algn="ctr" defTabSz="950451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 une  randonneuse  </a:t>
            </a:r>
          </a:p>
          <a:p>
            <a:pPr algn="ctr" defTabSz="950451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1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3917" y="216223"/>
            <a:ext cx="3312368" cy="1137759"/>
          </a:xfrm>
          <a:prstGeom prst="rect">
            <a:avLst/>
          </a:prstGeom>
        </p:spPr>
        <p:txBody>
          <a:bodyPr wrap="square" lIns="105708" tIns="52838" rIns="105708" bIns="52838">
            <a:spAutoFit/>
          </a:bodyPr>
          <a:lstStyle/>
          <a:p>
            <a:pPr algn="ctr" defTabSz="950451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0451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</a:t>
            </a:r>
            <a:endParaRPr lang="fr-FR" sz="13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950451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000" y="1476000"/>
            <a:ext cx="3853554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dans la réserve</a:t>
            </a:r>
          </a:p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 naturelle</a:t>
            </a:r>
          </a:p>
          <a:p>
            <a:pPr algn="ctr" defTabSz="947602"/>
            <a:r>
              <a:rPr lang="fr-FR" sz="3400" b="1" dirty="0" smtClean="0">
                <a:solidFill>
                  <a:prstClr val="black"/>
                </a:solidFill>
                <a:latin typeface="Arial Black" pitchFamily="34" charset="0"/>
              </a:rPr>
              <a:t> de l’Ill*</a:t>
            </a:r>
            <a:r>
              <a:rPr lang="fr-FR" sz="3400" b="1" dirty="0" err="1" smtClean="0">
                <a:solidFill>
                  <a:prstClr val="black"/>
                </a:solidFill>
                <a:latin typeface="Arial Black" pitchFamily="34" charset="0"/>
              </a:rPr>
              <a:t>wald</a:t>
            </a:r>
            <a:endParaRPr lang="fr-FR" sz="3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320000">
            <a:off x="5976000" y="2484000"/>
            <a:ext cx="1858064" cy="1296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60000" y="3132000"/>
            <a:ext cx="457048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du </a:t>
            </a:r>
            <a:r>
              <a:rPr lang="fr-FR" sz="5400" b="1" dirty="0" err="1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ried</a:t>
            </a:r>
            <a:endParaRPr lang="fr-FR" sz="5400" b="1" dirty="0" smtClean="0">
              <a:ln w="38100">
                <a:solidFill>
                  <a:prstClr val="black"/>
                </a:solidFill>
              </a:ln>
              <a:solidFill>
                <a:srgbClr val="00B0F0"/>
              </a:solidFill>
              <a:latin typeface="Arial Black" pitchFamily="34" charset="0"/>
            </a:endParaRPr>
          </a:p>
          <a:p>
            <a:pPr defTabSz="947602"/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solidFill>
                  <a:srgbClr val="00B0F0"/>
                </a:solidFill>
                <a:latin typeface="Arial Black" pitchFamily="34" charset="0"/>
              </a:rPr>
              <a:t>sélestadien</a:t>
            </a:r>
            <a:endParaRPr lang="fr-FR" sz="3200" dirty="0">
              <a:ln w="38100">
                <a:solidFill>
                  <a:prstClr val="black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720000">
            <a:off x="6480000" y="3348000"/>
            <a:ext cx="1260000" cy="546671"/>
          </a:xfrm>
          <a:prstGeom prst="rect">
            <a:avLst/>
          </a:prstGeom>
        </p:spPr>
      </p:pic>
      <p:pic>
        <p:nvPicPr>
          <p:cNvPr id="11" name="Le Temps dune Balade_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Le Temps dune Balade_Musique Instrumentale Georg Ebner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600"/>
                            </p:stCondLst>
                            <p:childTnLst>
                              <p:par>
                                <p:cTn id="30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880"/>
                            </p:stCondLst>
                            <p:childTnLst>
                              <p:par>
                                <p:cTn id="36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36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36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360"/>
                            </p:stCondLst>
                            <p:childTnLst>
                              <p:par>
                                <p:cTn id="5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0261" y="2304455"/>
            <a:ext cx="1490464" cy="1584176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'écran 2025-03-25 2014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65558" cy="5761038"/>
          </a:xfrm>
          <a:prstGeom prst="rect">
            <a:avLst/>
          </a:prstGeom>
        </p:spPr>
      </p:pic>
      <p:pic>
        <p:nvPicPr>
          <p:cNvPr id="5" name="Image 4" descr="Capture d'écran 2025-03-25 20151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1835" y="0"/>
            <a:ext cx="4508928" cy="5761038"/>
          </a:xfrm>
          <a:prstGeom prst="rect">
            <a:avLst/>
          </a:prstGeom>
        </p:spPr>
      </p:pic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92789" y="360059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1972850_10229039843165794_5169733142198162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243940_122205420332229305_5684013937681006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368053" y="216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2417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  Temps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d’une  Balade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Georg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25.03.2025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0" y="248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2589" y="3600599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50</Words>
  <Application>Microsoft Office PowerPoint</Application>
  <PresentationFormat>Personnalisé</PresentationFormat>
  <Paragraphs>18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76_Thème Office</vt:lpstr>
      <vt:lpstr>16_Thème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2025-03-25T16:36:32Z</dcterms:created>
  <dcterms:modified xsi:type="dcterms:W3CDTF">2025-03-25T20:34:09Z</dcterms:modified>
</cp:coreProperties>
</file>