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92"/>
  </p:notes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257" r:id="rId91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u38qFVlsvyPxEv3qhe1AQ==" hashData="pcw2RH9KPY8fF5SCIOZvMTzTpc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theme" Target="theme/theme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9CC44-EE31-451B-8470-DDB54D7A1000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DA20F8-0640-4473-9D3B-84E02C0AB51C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0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1" y="3705624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1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0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2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2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19" indent="0">
              <a:buNone/>
              <a:defRPr sz="2100" b="1"/>
            </a:lvl2pPr>
            <a:lvl3pPr marL="950441" indent="0">
              <a:buNone/>
              <a:defRPr sz="1800" b="1"/>
            </a:lvl3pPr>
            <a:lvl4pPr marL="1425621" indent="0">
              <a:buNone/>
              <a:defRPr sz="1700" b="1"/>
            </a:lvl4pPr>
            <a:lvl5pPr marL="1900845" indent="0">
              <a:buNone/>
              <a:defRPr sz="1700" b="1"/>
            </a:lvl5pPr>
            <a:lvl6pPr marL="2376019" indent="0">
              <a:buNone/>
              <a:defRPr sz="1700" b="1"/>
            </a:lvl6pPr>
            <a:lvl7pPr marL="2851250" indent="0">
              <a:buNone/>
              <a:defRPr sz="1700" b="1"/>
            </a:lvl7pPr>
            <a:lvl8pPr marL="3326458" indent="0">
              <a:buNone/>
              <a:defRPr sz="1700" b="1"/>
            </a:lvl8pPr>
            <a:lvl9pPr marL="380165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5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19" indent="0">
              <a:buNone/>
              <a:defRPr sz="2100" b="1"/>
            </a:lvl2pPr>
            <a:lvl3pPr marL="950441" indent="0">
              <a:buNone/>
              <a:defRPr sz="1800" b="1"/>
            </a:lvl3pPr>
            <a:lvl4pPr marL="1425621" indent="0">
              <a:buNone/>
              <a:defRPr sz="1700" b="1"/>
            </a:lvl4pPr>
            <a:lvl5pPr marL="1900845" indent="0">
              <a:buNone/>
              <a:defRPr sz="1700" b="1"/>
            </a:lvl5pPr>
            <a:lvl6pPr marL="2376019" indent="0">
              <a:buNone/>
              <a:defRPr sz="1700" b="1"/>
            </a:lvl6pPr>
            <a:lvl7pPr marL="2851250" indent="0">
              <a:buNone/>
              <a:defRPr sz="1700" b="1"/>
            </a:lvl7pPr>
            <a:lvl8pPr marL="3326458" indent="0">
              <a:buNone/>
              <a:defRPr sz="1700" b="1"/>
            </a:lvl8pPr>
            <a:lvl9pPr marL="380165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06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7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19" indent="0">
              <a:buNone/>
              <a:defRPr sz="1300"/>
            </a:lvl2pPr>
            <a:lvl3pPr marL="950441" indent="0">
              <a:buNone/>
              <a:defRPr sz="1100"/>
            </a:lvl3pPr>
            <a:lvl4pPr marL="1425621" indent="0">
              <a:buNone/>
              <a:defRPr sz="1000"/>
            </a:lvl4pPr>
            <a:lvl5pPr marL="1900845" indent="0">
              <a:buNone/>
              <a:defRPr sz="1000"/>
            </a:lvl5pPr>
            <a:lvl6pPr marL="2376019" indent="0">
              <a:buNone/>
              <a:defRPr sz="1000"/>
            </a:lvl6pPr>
            <a:lvl7pPr marL="2851250" indent="0">
              <a:buNone/>
              <a:defRPr sz="1000"/>
            </a:lvl7pPr>
            <a:lvl8pPr marL="3326458" indent="0">
              <a:buNone/>
              <a:defRPr sz="1000"/>
            </a:lvl8pPr>
            <a:lvl9pPr marL="380165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19" indent="0">
              <a:buNone/>
              <a:defRPr sz="2900"/>
            </a:lvl2pPr>
            <a:lvl3pPr marL="950441" indent="0">
              <a:buNone/>
              <a:defRPr sz="2500"/>
            </a:lvl3pPr>
            <a:lvl4pPr marL="1425621" indent="0">
              <a:buNone/>
              <a:defRPr sz="2100"/>
            </a:lvl4pPr>
            <a:lvl5pPr marL="1900845" indent="0">
              <a:buNone/>
              <a:defRPr sz="2100"/>
            </a:lvl5pPr>
            <a:lvl6pPr marL="2376019" indent="0">
              <a:buNone/>
              <a:defRPr sz="2100"/>
            </a:lvl6pPr>
            <a:lvl7pPr marL="2851250" indent="0">
              <a:buNone/>
              <a:defRPr sz="2100"/>
            </a:lvl7pPr>
            <a:lvl8pPr marL="3326458" indent="0">
              <a:buNone/>
              <a:defRPr sz="2100"/>
            </a:lvl8pPr>
            <a:lvl9pPr marL="380165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19" indent="0">
              <a:buNone/>
              <a:defRPr sz="1300"/>
            </a:lvl2pPr>
            <a:lvl3pPr marL="950441" indent="0">
              <a:buNone/>
              <a:defRPr sz="1100"/>
            </a:lvl3pPr>
            <a:lvl4pPr marL="1425621" indent="0">
              <a:buNone/>
              <a:defRPr sz="1000"/>
            </a:lvl4pPr>
            <a:lvl5pPr marL="1900845" indent="0">
              <a:buNone/>
              <a:defRPr sz="1000"/>
            </a:lvl5pPr>
            <a:lvl6pPr marL="2376019" indent="0">
              <a:buNone/>
              <a:defRPr sz="1000"/>
            </a:lvl6pPr>
            <a:lvl7pPr marL="2851250" indent="0">
              <a:buNone/>
              <a:defRPr sz="1000"/>
            </a:lvl7pPr>
            <a:lvl8pPr marL="3326458" indent="0">
              <a:buNone/>
              <a:defRPr sz="1000"/>
            </a:lvl8pPr>
            <a:lvl9pPr marL="380165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0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0C109-B38A-4D22-B34C-B5279893BA6D}" type="datetimeFigureOut">
              <a:rPr lang="fr-FR" smtClean="0"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57376-AE56-4B3B-9B30-F24CA1C1380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0"/>
            <a:ext cx="7776687" cy="960175"/>
          </a:xfrm>
          <a:prstGeom prst="rect">
            <a:avLst/>
          </a:prstGeom>
        </p:spPr>
        <p:txBody>
          <a:bodyPr vert="horz" lIns="94447" tIns="47222" rIns="94447" bIns="4722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27"/>
            <a:ext cx="7776687" cy="3802019"/>
          </a:xfrm>
          <a:prstGeom prst="rect">
            <a:avLst/>
          </a:prstGeom>
        </p:spPr>
        <p:txBody>
          <a:bodyPr vert="horz" lIns="94447" tIns="47222" rIns="94447" bIns="4722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7" tIns="47222" rIns="94447" bIns="47222" rtlCol="0" anchor="ctr"/>
          <a:lstStyle>
            <a:lvl1pPr algn="l" defTabSz="95044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7" tIns="47222" rIns="94447" bIns="47222" rtlCol="0" anchor="ctr"/>
          <a:lstStyle>
            <a:lvl1pPr algn="ctr" defTabSz="95044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4"/>
            <a:ext cx="2016178" cy="306722"/>
          </a:xfrm>
          <a:prstGeom prst="rect">
            <a:avLst/>
          </a:prstGeom>
        </p:spPr>
        <p:txBody>
          <a:bodyPr vert="horz" lIns="94447" tIns="47222" rIns="94447" bIns="47222" rtlCol="0" anchor="ctr"/>
          <a:lstStyle>
            <a:lvl1pPr algn="r" defTabSz="95044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5044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4" indent="-356414" algn="l" defTabSz="95044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205" indent="-297004" algn="l" defTabSz="95044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20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25" indent="-237622" algn="l" defTabSz="95044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32" indent="-237622" algn="l" defTabSz="95044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621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48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43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287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19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41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21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45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19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50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58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51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8.gif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3660000">
            <a:off x="4572000" y="576002"/>
            <a:ext cx="3855990" cy="3001569"/>
          </a:xfrm>
          <a:prstGeom prst="rect">
            <a:avLst/>
          </a:prstGeom>
          <a:noFill/>
        </p:spPr>
        <p:txBody>
          <a:bodyPr wrap="none" lIns="79186" tIns="39587" rIns="79186" bIns="39587" rtlCol="0">
            <a:prstTxWarp prst="textArchUpPour">
              <a:avLst/>
            </a:prstTxWarp>
            <a:spAutoFit/>
          </a:bodyPr>
          <a:lstStyle/>
          <a:p>
            <a:pPr defTabSz="950432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60000">
            <a:off x="2844000" y="2124002"/>
            <a:ext cx="166713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 rot="21600000">
            <a:off x="-180814" y="4826979"/>
            <a:ext cx="9001634" cy="972499"/>
          </a:xfrm>
          <a:prstGeom prst="rect">
            <a:avLst/>
          </a:prstGeom>
          <a:noFill/>
        </p:spPr>
        <p:txBody>
          <a:bodyPr wrap="none" lIns="79186" tIns="39587" rIns="79186" bIns="39587" rtlCol="0">
            <a:spAutoFit/>
          </a:bodyPr>
          <a:lstStyle/>
          <a:p>
            <a:pPr defTabSz="950432"/>
            <a:r>
              <a:rPr lang="fr-FR" sz="53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</a:t>
            </a:r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des sorties de </a:t>
            </a:r>
            <a:r>
              <a:rPr lang="fr-FR" sz="58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Margot </a:t>
            </a:r>
            <a:endParaRPr lang="fr-FR" sz="5800" dirty="0">
              <a:ln w="254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-720000">
            <a:off x="4140002" y="1368355"/>
            <a:ext cx="1584175" cy="1557275"/>
          </a:xfrm>
          <a:prstGeom prst="rect">
            <a:avLst/>
          </a:prstGeom>
          <a:noFill/>
        </p:spPr>
        <p:txBody>
          <a:bodyPr wrap="square" lIns="79186" tIns="39587" rIns="79186" bIns="39587" rtlCol="0">
            <a:spAutoFit/>
          </a:bodyPr>
          <a:lstStyle/>
          <a:p>
            <a:pPr algn="ctr" defTabSz="950432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par  une  randonneuse  </a:t>
            </a:r>
          </a:p>
          <a:p>
            <a:pPr algn="ctr" defTabSz="950432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1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3917" y="216224"/>
            <a:ext cx="3312368" cy="1153144"/>
          </a:xfrm>
          <a:prstGeom prst="rect">
            <a:avLst/>
          </a:prstGeom>
        </p:spPr>
        <p:txBody>
          <a:bodyPr wrap="square" lIns="105706" tIns="52836" rIns="105706" bIns="52836">
            <a:spAutoFit/>
          </a:bodyPr>
          <a:lstStyle/>
          <a:p>
            <a:pPr algn="ctr" defTabSz="950432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0432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c'est la gastronomie de l'œil..</a:t>
            </a:r>
            <a:endParaRPr lang="fr-FR" sz="1300" b="1" dirty="0">
              <a:solidFill>
                <a:prstClr val="black"/>
              </a:solidFill>
              <a:latin typeface="Chiller" pitchFamily="82" charset="0"/>
            </a:endParaRPr>
          </a:p>
          <a:p>
            <a:pPr algn="ctr" defTabSz="950432"/>
            <a:endParaRPr lang="fr-FR" sz="13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">
            <a:off x="5076000" y="4320002"/>
            <a:ext cx="1260000" cy="546671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900000">
            <a:off x="5724000" y="2880000"/>
            <a:ext cx="1152000" cy="115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26699" y="1512367"/>
            <a:ext cx="2815190" cy="1292658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algn="ctr" defTabSz="947584"/>
            <a:r>
              <a:rPr lang="fr-FR" sz="3400" b="1" dirty="0">
                <a:solidFill>
                  <a:prstClr val="black"/>
                </a:solidFill>
                <a:latin typeface="Arial Black" pitchFamily="34" charset="0"/>
              </a:rPr>
              <a:t>à </a:t>
            </a:r>
            <a:r>
              <a:rPr lang="fr-FR" sz="4400" b="1" dirty="0" smtClean="0">
                <a:solidFill>
                  <a:prstClr val="black"/>
                </a:solidFill>
                <a:latin typeface="Arial Black" pitchFamily="34" charset="0"/>
              </a:rPr>
              <a:t>Colmar</a:t>
            </a:r>
            <a:endParaRPr lang="fr-FR" sz="3400" b="1" dirty="0" smtClean="0">
              <a:solidFill>
                <a:prstClr val="black"/>
              </a:solidFill>
              <a:latin typeface="Arial Black" pitchFamily="34" charset="0"/>
            </a:endParaRPr>
          </a:p>
          <a:p>
            <a:pPr algn="ctr" defTabSz="947584"/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de </a:t>
            </a:r>
            <a:r>
              <a:rPr lang="fr-FR" sz="3400" b="1" dirty="0">
                <a:solidFill>
                  <a:prstClr val="black"/>
                </a:solidFill>
                <a:latin typeface="Arial Black" pitchFamily="34" charset="0"/>
              </a:rPr>
              <a:t>nuit</a:t>
            </a:r>
            <a:endParaRPr lang="fr-FR" sz="34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4000" y="3420000"/>
            <a:ext cx="39697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itchFamily="34" charset="0"/>
              </a:rPr>
              <a:t>le </a:t>
            </a:r>
            <a:r>
              <a:rPr lang="fr-FR" sz="5400" b="1" dirty="0" err="1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itchFamily="34" charset="0"/>
              </a:rPr>
              <a:t>Koïfhus</a:t>
            </a:r>
            <a:endParaRPr lang="fr-FR" sz="3200" dirty="0">
              <a:ln w="3810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03432" name="Picture 8" descr="fuoco candele e torcie gif e tube - Page 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24237" y="1512367"/>
            <a:ext cx="794612" cy="720000"/>
          </a:xfrm>
          <a:prstGeom prst="rect">
            <a:avLst/>
          </a:prstGeom>
          <a:noFill/>
        </p:spPr>
      </p:pic>
      <p:pic>
        <p:nvPicPr>
          <p:cNvPr id="17" name="Picture 8" descr="fuoco candele e torcie gif e tube - Page 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4000" y="3384575"/>
            <a:ext cx="794612" cy="720000"/>
          </a:xfrm>
          <a:prstGeom prst="rect">
            <a:avLst/>
          </a:prstGeom>
          <a:noFill/>
        </p:spPr>
      </p:pic>
      <p:pic>
        <p:nvPicPr>
          <p:cNvPr id="18" name="Picture 8" descr="fuoco candele e torcie gif e tube - Page 3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720000" y="3240000"/>
            <a:ext cx="595958" cy="540000"/>
          </a:xfrm>
          <a:prstGeom prst="rect">
            <a:avLst/>
          </a:prstGeom>
          <a:noFill/>
        </p:spPr>
      </p:pic>
      <p:pic>
        <p:nvPicPr>
          <p:cNvPr id="19" name="Picture 8" descr="fuoco candele e torcie gif e tube - Page 3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503957" y="1332000"/>
            <a:ext cx="595958" cy="540000"/>
          </a:xfrm>
          <a:prstGeom prst="rect">
            <a:avLst/>
          </a:prstGeom>
          <a:noFill/>
        </p:spPr>
      </p:pic>
      <p:pic>
        <p:nvPicPr>
          <p:cNvPr id="20" name="Merveilleuse musique de méditation 19.wav">
            <a:hlinkClick r:id="" action="ppaction://media"/>
          </p:cNvPr>
          <p:cNvPicPr>
            <a:picLocks noRot="1" noChangeAspect="1"/>
          </p:cNvPicPr>
          <p:nvPr>
            <a:wavAudioFile r:embed="rId1" name="Merveilleuse musique de méditation 19.wav"/>
          </p:nvPr>
        </p:nvPicPr>
        <p:blipFill>
          <a:blip r:embed="rId9" cstate="print"/>
          <a:stretch>
            <a:fillRect/>
          </a:stretch>
        </p:blipFill>
        <p:spPr>
          <a:xfrm>
            <a:off x="2592189" y="302453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7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7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7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7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54583_1315343149594458_83276322843124694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79226_1315343022927804_2533662161968613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47471_1315343219594451_6525533881376743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87313_1315343766261063_8403356285152251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98035_1315344002927706_787220736007159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11808_1315344089594364_6310911559858508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13997_1315343742927732_3738143608774051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18739_1315343682927738_4625259330764162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21591_1315343526261087_4219591533219539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37312_1316008136194626_1444195019770105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37939_1315342762927830_908073168884751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50109_1315344412927665_4060718677391997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80350_1316008039527969_24657067492595006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98043_1315343649594408_5783754092085794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99705_1315343452927761_4883347511925449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04577_1315344316261008_8636103132431382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12805_1316677506127689_7441127652902501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14580_1315344062927700_54631262311445742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22339_1315344436260996_2887258768882530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23548_1315343826261057_2224812728324518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24308_1316007496194690_1936957434314871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24988_1316007256194714_5782557389997727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25655_1315343486261091_1059050860603781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26553_1316008542861252_833507037409246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35409_1316008212861285_2330801566613807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35976_1316007672861339_4592678729071073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4838690_1315344042927702_9152892194819278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4852992_1315343552927751_8772641424884097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4873539_1315344216261018_5834013759937970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55875_1316678502794256_70508501329994211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4325_1316008386194601_3028290524926765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5702_1315344349594338_7249638238452672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8116_1316008069527966_3118450353523581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8433_1315343256261114_5928866160872006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81610_1316007906194649_3040663350365854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88016_1315343612927745_2161255105932326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92694_1316008269527946_3627646632440890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98088_1315343306261109_3271038974513731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03743_1316008649527908_875189006827259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2753_1315344382927668_2888896383666956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34722_1316008236194616_5814013179836585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2754_1315344176261022_2564442292367350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20436_1316677889460984_3809937717794374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28717_1316008002861306_1233145532563165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33708_1316007966194643_8454050147308292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35720_1316677912794315_81824537973076929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heck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46843_1315343576261082_4488056636825255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56383_1316008432861263_1387263541659936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60973_1316677849460988_1641564659712458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66791_1316007546194685_3315419651830555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70082_1315343592927747_7914274226898679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75160_1316678322794274_6306832083428167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75577_1315343846261055_7719317606293097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77038_1316678176127622_5674340940369476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77039_1316008506194589_3455761483922999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83201_1316008672861239_8247403213473115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1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heck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91452_1316677952794311_3917751530570343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98731_1316008569527916_1005497410430646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16346_1315344289594344_6045462842158083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27091_1316008476194592_8467935074589112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29752_1316008289527944_2212367216136022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33348_1316008182861288_2682925432815005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33514_1315343402927766_2707615091265009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44717_1316678046127635_3607239444499699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48743_1316008732861233_8700425577346843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hecke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59491_1316008759527897_28154342772928599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65565_1315344139594359_6860712089592996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67586_1315343356261104_6609341744170003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70615_1316007732861333_5314384841617420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73372_1316678272794279_6506312807117094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78578_1315343082927798_16110278719828032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80756_1316677676127672_59489926655815507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07771_1316678462794260_2695523284609600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16777_1315344252927681_4907225266660210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18310_1316677732794333_6634963473234558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23531_1316678399460933_2567194681658391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33260_1316677996127640_2377595860266771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50999_1316678089460964_5242627190804381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57016_1316008099527963_2607940822900656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73141_1316008322861274_9109480384912757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80635_1316008409527932_4978244754146983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211596_1316008352861271_1460032161809262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92438_1316007609528012_2475228207751017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250304_1316008602861246_2073515607278445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633413_1701579724130267_19695075204465740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305977_1316678359460937_755680304884458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368053" y="216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Merveilleuse musique </a:t>
            </a:r>
          </a:p>
          <a:p>
            <a:pPr algn="ctr"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5" y="259248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25.03.2025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000" y="248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0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0d000001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92589" y="3600599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42</Words>
  <Application>Microsoft Office PowerPoint</Application>
  <PresentationFormat>Personnalisé</PresentationFormat>
  <Paragraphs>15</Paragraphs>
  <Slides>88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88</vt:i4>
      </vt:variant>
    </vt:vector>
  </HeadingPairs>
  <TitlesOfParts>
    <vt:vector size="91" baseType="lpstr">
      <vt:lpstr>Thème Office</vt:lpstr>
      <vt:lpstr>15_Thème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16</cp:revision>
  <dcterms:created xsi:type="dcterms:W3CDTF">2025-03-25T16:36:32Z</dcterms:created>
  <dcterms:modified xsi:type="dcterms:W3CDTF">2025-03-25T18:25:27Z</dcterms:modified>
</cp:coreProperties>
</file>