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6"/>
  </p:notesMasterIdLst>
  <p:sldIdLst>
    <p:sldId id="426" r:id="rId3"/>
    <p:sldId id="433" r:id="rId4"/>
    <p:sldId id="427" r:id="rId5"/>
    <p:sldId id="428" r:id="rId6"/>
    <p:sldId id="429" r:id="rId7"/>
    <p:sldId id="430" r:id="rId8"/>
    <p:sldId id="431" r:id="rId9"/>
    <p:sldId id="432" r:id="rId10"/>
    <p:sldId id="434" r:id="rId11"/>
    <p:sldId id="435" r:id="rId12"/>
    <p:sldId id="436" r:id="rId13"/>
    <p:sldId id="437" r:id="rId14"/>
    <p:sldId id="438" r:id="rId15"/>
    <p:sldId id="439" r:id="rId16"/>
    <p:sldId id="440" r:id="rId17"/>
    <p:sldId id="442" r:id="rId18"/>
    <p:sldId id="441" r:id="rId19"/>
    <p:sldId id="444" r:id="rId20"/>
    <p:sldId id="443" r:id="rId21"/>
    <p:sldId id="445" r:id="rId22"/>
    <p:sldId id="446" r:id="rId23"/>
    <p:sldId id="447" r:id="rId24"/>
    <p:sldId id="448" r:id="rId25"/>
    <p:sldId id="449" r:id="rId26"/>
    <p:sldId id="450" r:id="rId27"/>
    <p:sldId id="451" r:id="rId28"/>
    <p:sldId id="452" r:id="rId29"/>
    <p:sldId id="453" r:id="rId30"/>
    <p:sldId id="454" r:id="rId31"/>
    <p:sldId id="455" r:id="rId32"/>
    <p:sldId id="456" r:id="rId33"/>
    <p:sldId id="457" r:id="rId34"/>
    <p:sldId id="458" r:id="rId35"/>
    <p:sldId id="459" r:id="rId36"/>
    <p:sldId id="460" r:id="rId37"/>
    <p:sldId id="461" r:id="rId38"/>
    <p:sldId id="462" r:id="rId39"/>
    <p:sldId id="463" r:id="rId40"/>
    <p:sldId id="464" r:id="rId41"/>
    <p:sldId id="465" r:id="rId42"/>
    <p:sldId id="466" r:id="rId43"/>
    <p:sldId id="467" r:id="rId44"/>
    <p:sldId id="390" r:id="rId45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4G17fzxEszgs2Smv7bJzg==" hashData="DOHawKT5hszPij395S6IrdDhpy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79" d="100"/>
          <a:sy n="79" d="100"/>
        </p:scale>
        <p:origin x="-624" y="-72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824000"/>
            <a:ext cx="9145588" cy="1045954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8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</a:t>
            </a:r>
            <a:r>
              <a:rPr lang="fr-FR" sz="88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2" y="3420000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81050" y="1692077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552000" y="2520000"/>
            <a:ext cx="1125160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24</a:t>
            </a:r>
            <a:endParaRPr lang="fr-FR" dirty="0"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484562" y="2844205"/>
            <a:ext cx="585320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 w="25400">
                  <a:solidFill>
                    <a:prstClr val="black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la colline </a:t>
            </a:r>
            <a:endParaRPr lang="fr-FR" sz="5400" dirty="0" smtClean="0">
              <a:ln w="25400">
                <a:solidFill>
                  <a:prstClr val="black"/>
                </a:solidFill>
              </a:ln>
              <a:blipFill>
                <a:blip r:embed="rId8"/>
                <a:stretch>
                  <a:fillRect/>
                </a:stretch>
              </a:blipFill>
              <a:latin typeface="Broadway" pitchFamily="82" charset="0"/>
            </a:endParaRPr>
          </a:p>
          <a:p>
            <a:r>
              <a:rPr lang="fr-FR" sz="5400" dirty="0" smtClean="0">
                <a:ln w="25400">
                  <a:solidFill>
                    <a:prstClr val="black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des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Amandiers</a:t>
            </a:r>
            <a:endParaRPr lang="fr-FR" sz="1400" dirty="0">
              <a:ln w="25400">
                <a:solidFill>
                  <a:prstClr val="black"/>
                </a:solidFill>
              </a:ln>
              <a:blipFill>
                <a:blip r:embed="rId8"/>
                <a:stretch>
                  <a:fillRect/>
                </a:stretch>
              </a:blip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5760000"/>
            <a:ext cx="91455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dirty="0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À  </a:t>
            </a:r>
            <a:r>
              <a:rPr lang="fr-FR" sz="7200" dirty="0" err="1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Mittelwhir</a:t>
            </a:r>
            <a:r>
              <a:rPr lang="fr-FR" sz="6000" dirty="0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</a:t>
            </a:r>
            <a:endParaRPr lang="fr-FR" sz="4800" dirty="0">
              <a:ln w="38100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15" name="Musique 15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15 relaxante au violon et harpe, calme, musique douce, paysages magnifiques, nature en automne.wav"/>
          </p:nvPr>
        </p:nvPicPr>
        <p:blipFill>
          <a:blip r:embed="rId9" cstate="print"/>
          <a:stretch>
            <a:fillRect/>
          </a:stretch>
        </p:blipFill>
        <p:spPr>
          <a:xfrm>
            <a:off x="4860826" y="198010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3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3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3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3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407750_1976827446179533_5552442096807481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367022_1976828586179419_903600383239728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695698_1976827839512827_4135755970055636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696674_1976829606179317_8636471015155948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696923_1976829446179333_8211327866308025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400395_1976827036179574_7252823709896972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368867_1976829046179373_1599992447492944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060977_1976827922846152_421243777129418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leur D Amandier PNG Images | Vecteurs Et Fichiers PSD | Téléchargement  Gratuit Sur Pngtre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874" y="2196133"/>
            <a:ext cx="1799999" cy="180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1146" y="277219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2415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25.03.2025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259979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117183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8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5436898" cy="1463894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Violon  et  Harpe</a:t>
            </a:r>
          </a:p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</a:t>
            </a:r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44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0" name="Image 19" descr="0c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07726" y="3132237"/>
            <a:ext cx="1800000" cy="1800000"/>
          </a:xfrm>
          <a:prstGeom prst="rect">
            <a:avLst/>
          </a:prstGeom>
        </p:spPr>
      </p:pic>
      <p:pic>
        <p:nvPicPr>
          <p:cNvPr id="21" name="Image 20" descr="71-717822_playing-harp-girl-kids-sticker-niños-tocando-arp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20466" y="3060229"/>
            <a:ext cx="1558328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1887</TotalTime>
  <Words>58</Words>
  <Application>Microsoft Office PowerPoint</Application>
  <PresentationFormat>Personnalisé</PresentationFormat>
  <Paragraphs>21</Paragraphs>
  <Slides>43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43</vt:i4>
      </vt:variant>
    </vt:vector>
  </HeadingPairs>
  <TitlesOfParts>
    <vt:vector size="45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327</cp:revision>
  <dcterms:created xsi:type="dcterms:W3CDTF">2020-05-12T17:47:43Z</dcterms:created>
  <dcterms:modified xsi:type="dcterms:W3CDTF">2025-03-25T15:40:52Z</dcterms:modified>
</cp:coreProperties>
</file>