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60" r:id="rId5"/>
    <p:sldId id="258" r:id="rId6"/>
    <p:sldId id="263" r:id="rId7"/>
    <p:sldId id="259" r:id="rId8"/>
    <p:sldId id="265" r:id="rId9"/>
    <p:sldId id="261" r:id="rId10"/>
    <p:sldId id="262" r:id="rId11"/>
    <p:sldId id="264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6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287" r:id="rId64"/>
    <p:sldId id="319" r:id="rId65"/>
    <p:sldId id="257" r:id="rId6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z9DLbazHZ+Od+eG17hSpQ==" hashData="F542htZhy7w96hLT2nezf8/0G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5" y="179306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59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6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7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8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4834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4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9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63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72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8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36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500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6" y="134500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67" y="128961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77" indent="0">
              <a:buNone/>
              <a:defRPr sz="2100" b="1"/>
            </a:lvl2pPr>
            <a:lvl3pPr marL="950939" indent="0">
              <a:buNone/>
              <a:defRPr sz="1800" b="1"/>
            </a:lvl3pPr>
            <a:lvl4pPr marL="1426373" indent="0">
              <a:buNone/>
              <a:defRPr sz="1700" b="1"/>
            </a:lvl4pPr>
            <a:lvl5pPr marL="1901843" indent="0">
              <a:buNone/>
              <a:defRPr sz="1700" b="1"/>
            </a:lvl5pPr>
            <a:lvl6pPr marL="2377277" indent="0">
              <a:buNone/>
              <a:defRPr sz="1700" b="1"/>
            </a:lvl6pPr>
            <a:lvl7pPr marL="2852761" indent="0">
              <a:buNone/>
              <a:defRPr sz="1700" b="1"/>
            </a:lvl7pPr>
            <a:lvl8pPr marL="3328210" indent="0">
              <a:buNone/>
              <a:defRPr sz="1700" b="1"/>
            </a:lvl8pPr>
            <a:lvl9pPr marL="380366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67" y="1827061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77" indent="0">
              <a:buNone/>
              <a:defRPr sz="2100" b="1"/>
            </a:lvl2pPr>
            <a:lvl3pPr marL="950939" indent="0">
              <a:buNone/>
              <a:defRPr sz="1800" b="1"/>
            </a:lvl3pPr>
            <a:lvl4pPr marL="1426373" indent="0">
              <a:buNone/>
              <a:defRPr sz="1700" b="1"/>
            </a:lvl4pPr>
            <a:lvl5pPr marL="1901843" indent="0">
              <a:buNone/>
              <a:defRPr sz="1700" b="1"/>
            </a:lvl5pPr>
            <a:lvl6pPr marL="2377277" indent="0">
              <a:buNone/>
              <a:defRPr sz="1700" b="1"/>
            </a:lvl6pPr>
            <a:lvl7pPr marL="2852761" indent="0">
              <a:buNone/>
              <a:defRPr sz="1700" b="1"/>
            </a:lvl7pPr>
            <a:lvl8pPr marL="3328210" indent="0">
              <a:buNone/>
              <a:defRPr sz="1700" b="1"/>
            </a:lvl8pPr>
            <a:lvl9pPr marL="380366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33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98" y="232144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3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477" indent="0">
              <a:buNone/>
              <a:defRPr sz="1300"/>
            </a:lvl2pPr>
            <a:lvl3pPr marL="950939" indent="0">
              <a:buNone/>
              <a:defRPr sz="1100"/>
            </a:lvl3pPr>
            <a:lvl4pPr marL="1426373" indent="0">
              <a:buNone/>
              <a:defRPr sz="1000"/>
            </a:lvl4pPr>
            <a:lvl5pPr marL="1901843" indent="0">
              <a:buNone/>
              <a:defRPr sz="1000"/>
            </a:lvl5pPr>
            <a:lvl6pPr marL="2377277" indent="0">
              <a:buNone/>
              <a:defRPr sz="1000"/>
            </a:lvl6pPr>
            <a:lvl7pPr marL="2852761" indent="0">
              <a:buNone/>
              <a:defRPr sz="1000"/>
            </a:lvl7pPr>
            <a:lvl8pPr marL="3328210" indent="0">
              <a:buNone/>
              <a:defRPr sz="1000"/>
            </a:lvl8pPr>
            <a:lvl9pPr marL="380366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49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23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477" indent="0">
              <a:buNone/>
              <a:defRPr sz="2900"/>
            </a:lvl2pPr>
            <a:lvl3pPr marL="950939" indent="0">
              <a:buNone/>
              <a:defRPr sz="2500"/>
            </a:lvl3pPr>
            <a:lvl4pPr marL="1426373" indent="0">
              <a:buNone/>
              <a:defRPr sz="2100"/>
            </a:lvl4pPr>
            <a:lvl5pPr marL="1901843" indent="0">
              <a:buNone/>
              <a:defRPr sz="2100"/>
            </a:lvl5pPr>
            <a:lvl6pPr marL="2377277" indent="0">
              <a:buNone/>
              <a:defRPr sz="2100"/>
            </a:lvl6pPr>
            <a:lvl7pPr marL="2852761" indent="0">
              <a:buNone/>
              <a:defRPr sz="2100"/>
            </a:lvl7pPr>
            <a:lvl8pPr marL="3328210" indent="0">
              <a:buNone/>
              <a:defRPr sz="2100"/>
            </a:lvl8pPr>
            <a:lvl9pPr marL="380366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477" indent="0">
              <a:buNone/>
              <a:defRPr sz="1300"/>
            </a:lvl2pPr>
            <a:lvl3pPr marL="950939" indent="0">
              <a:buNone/>
              <a:defRPr sz="1100"/>
            </a:lvl3pPr>
            <a:lvl4pPr marL="1426373" indent="0">
              <a:buNone/>
              <a:defRPr sz="1000"/>
            </a:lvl4pPr>
            <a:lvl5pPr marL="1901843" indent="0">
              <a:buNone/>
              <a:defRPr sz="1000"/>
            </a:lvl5pPr>
            <a:lvl6pPr marL="2377277" indent="0">
              <a:buNone/>
              <a:defRPr sz="1000"/>
            </a:lvl6pPr>
            <a:lvl7pPr marL="2852761" indent="0">
              <a:buNone/>
              <a:defRPr sz="1000"/>
            </a:lvl7pPr>
            <a:lvl8pPr marL="3328210" indent="0">
              <a:buNone/>
              <a:defRPr sz="1000"/>
            </a:lvl8pPr>
            <a:lvl9pPr marL="380366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3478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1" y="233478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7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0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0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7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49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6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8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6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80" indent="0">
              <a:buNone/>
              <a:defRPr sz="2900"/>
            </a:lvl2pPr>
            <a:lvl3pPr marL="952951" indent="0">
              <a:buNone/>
              <a:defRPr sz="2500"/>
            </a:lvl3pPr>
            <a:lvl4pPr marL="1429391" indent="0">
              <a:buNone/>
              <a:defRPr sz="2100"/>
            </a:lvl4pPr>
            <a:lvl5pPr marL="1905870" indent="0">
              <a:buNone/>
              <a:defRPr sz="2100"/>
            </a:lvl5pPr>
            <a:lvl6pPr marL="2382315" indent="0">
              <a:buNone/>
              <a:defRPr sz="2100"/>
            </a:lvl6pPr>
            <a:lvl7pPr marL="2858789" indent="0">
              <a:buNone/>
              <a:defRPr sz="2100"/>
            </a:lvl7pPr>
            <a:lvl8pPr marL="3335251" indent="0">
              <a:buNone/>
              <a:defRPr sz="2100"/>
            </a:lvl8pPr>
            <a:lvl9pPr marL="381170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0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80DA9-2DE5-4627-9784-00D95069614C}" type="datetimeFigureOut">
              <a:rPr lang="fr-FR" smtClean="0"/>
              <a:pPr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1A64F-4ADE-4BCD-BE11-516EB7C9F0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79" y="231038"/>
            <a:ext cx="7776687" cy="960175"/>
          </a:xfrm>
          <a:prstGeom prst="rect">
            <a:avLst/>
          </a:prstGeom>
        </p:spPr>
        <p:txBody>
          <a:bodyPr vert="horz" lIns="94676" tIns="47332" rIns="94676" bIns="4733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9" y="1345003"/>
            <a:ext cx="7776687" cy="3802019"/>
          </a:xfrm>
          <a:prstGeom prst="rect">
            <a:avLst/>
          </a:prstGeom>
        </p:spPr>
        <p:txBody>
          <a:bodyPr vert="horz" lIns="94676" tIns="47332" rIns="94676" bIns="4733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439" y="5342458"/>
            <a:ext cx="2016178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l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773" y="5342458"/>
            <a:ext cx="2736242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ctr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926" y="5342458"/>
            <a:ext cx="2016178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r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5093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610" indent="-356610" algn="l" defTabSz="95093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611" indent="-297165" algn="l" defTabSz="95093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646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4106" indent="-237749" algn="l" defTabSz="95093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566" indent="-237749" algn="l" defTabSz="95093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01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48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93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1416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77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39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373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843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7277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761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8210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669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5" y="232335"/>
            <a:ext cx="7776687" cy="960174"/>
          </a:xfrm>
          <a:prstGeom prst="rect">
            <a:avLst/>
          </a:prstGeom>
        </p:spPr>
        <p:txBody>
          <a:bodyPr vert="horz" lIns="94875" tIns="47435" rIns="94875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5" y="1344837"/>
            <a:ext cx="7776687" cy="3802019"/>
          </a:xfrm>
          <a:prstGeom prst="rect">
            <a:avLst/>
          </a:prstGeom>
        </p:spPr>
        <p:txBody>
          <a:bodyPr vert="horz" lIns="94875" tIns="47435" rIns="94875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l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3"/>
            <a:ext cx="2736242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ct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529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62" indent="-357362" algn="l" defTabSz="9529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44" indent="-297792" algn="l" defTabSz="9529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24" indent="-238250" algn="l" defTabSz="9529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89" indent="-238250" algn="l" defTabSz="9529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44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013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9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8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9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7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315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8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70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91.gif"/><Relationship Id="rId7" Type="http://schemas.openxmlformats.org/officeDocument/2006/relationships/image" Target="../media/image94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gif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arbre-decoupe-blushing-bride-cherry-blossom-tree-prunus-shogets-fond-transparent_1229257-48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36605" y="3312567"/>
            <a:ext cx="2448471" cy="2448471"/>
          </a:xfrm>
          <a:prstGeom prst="rect">
            <a:avLst/>
          </a:prstGeom>
        </p:spPr>
      </p:pic>
      <p:pic>
        <p:nvPicPr>
          <p:cNvPr id="17" name="Image 16" descr="pngtree-cherry-blossom-flowers-watercolor-png-image_1191996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36407" y="288231"/>
            <a:ext cx="1083568" cy="1083568"/>
          </a:xfrm>
          <a:prstGeom prst="rect">
            <a:avLst/>
          </a:prstGeom>
        </p:spPr>
      </p:pic>
      <p:pic>
        <p:nvPicPr>
          <p:cNvPr id="19" name="Image 18" descr="pngtree-cherry-blossom-flowers-watercolor-png-image_1191996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60541" y="288231"/>
            <a:ext cx="1083568" cy="1083568"/>
          </a:xfrm>
          <a:prstGeom prst="rect">
            <a:avLst/>
          </a:prstGeom>
        </p:spPr>
      </p:pic>
      <p:pic>
        <p:nvPicPr>
          <p:cNvPr id="20" name="Image 19" descr="pngtree-cherry-blossom-flowers-watercolor-png-image_1191996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344000" y="288000"/>
            <a:ext cx="1083568" cy="1083568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720000">
            <a:off x="360000" y="108000"/>
            <a:ext cx="3948160" cy="2796760"/>
          </a:xfrm>
          <a:prstGeom prst="rect">
            <a:avLst/>
          </a:prstGeom>
          <a:noFill/>
        </p:spPr>
        <p:txBody>
          <a:bodyPr wrap="none" lIns="79385" tIns="39687" rIns="79385" bIns="39687" rtlCol="0">
            <a:prstTxWarp prst="textArchUpPour">
              <a:avLst/>
            </a:prstTxWarp>
            <a:spAutoFit/>
          </a:bodyPr>
          <a:lstStyle/>
          <a:p>
            <a:pPr defTabSz="95092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791990" y="1440001"/>
            <a:ext cx="1584227" cy="2399910"/>
          </a:xfrm>
          <a:prstGeom prst="rect">
            <a:avLst/>
          </a:prstGeom>
        </p:spPr>
        <p:txBody>
          <a:bodyPr wrap="square" lIns="105964" tIns="52970" rIns="105964" bIns="52970">
            <a:spAutoFit/>
          </a:bodyPr>
          <a:lstStyle/>
          <a:p>
            <a:pPr algn="ctr" defTabSz="950929"/>
            <a:r>
              <a:rPr lang="fr-FR" sz="2000" b="1" dirty="0">
                <a:solidFill>
                  <a:prstClr val="white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950929"/>
            <a:r>
              <a:rPr lang="fr-FR" sz="2000" b="1" dirty="0">
                <a:solidFill>
                  <a:prstClr val="white"/>
                </a:solidFill>
                <a:latin typeface="Chiller" pitchFamily="82" charset="0"/>
              </a:rPr>
              <a:t>Toutes les photos sont exactes. </a:t>
            </a:r>
          </a:p>
          <a:p>
            <a:pPr algn="ctr" defTabSz="950929"/>
            <a:r>
              <a:rPr lang="fr-FR" sz="2000" b="1" dirty="0">
                <a:solidFill>
                  <a:prstClr val="white"/>
                </a:solidFill>
                <a:latin typeface="Chiller" pitchFamily="82" charset="0"/>
              </a:rPr>
              <a:t>Aucune d’elles n’est la vérité</a:t>
            </a:r>
            <a:r>
              <a:rPr lang="fr-FR" sz="2400" b="1" dirty="0">
                <a:solidFill>
                  <a:prstClr val="white"/>
                </a:solidFill>
                <a:latin typeface="Chiller" pitchFamily="82" charset="0"/>
              </a:rPr>
              <a:t>.</a:t>
            </a:r>
          </a:p>
        </p:txBody>
      </p:sp>
      <p:pic>
        <p:nvPicPr>
          <p:cNvPr id="10" name="Image 9" descr="amandier-isole-fond-transparent-arbre-fleurs-printemps-fleurs-roses-blanches-png-ai-generative_771335-5962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28795" y="1512367"/>
            <a:ext cx="1511968" cy="1511968"/>
          </a:xfrm>
          <a:prstGeom prst="rect">
            <a:avLst/>
          </a:prstGeom>
        </p:spPr>
      </p:pic>
      <p:pic>
        <p:nvPicPr>
          <p:cNvPr id="11" name="Image 10" descr="amandier-isole-fond-transparent-arbre-fleurs-printemps-fleurs-roses-blanches-png-ai-generative_771335-5964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44517" y="1224335"/>
            <a:ext cx="1304940" cy="1304940"/>
          </a:xfrm>
          <a:prstGeom prst="rect">
            <a:avLst/>
          </a:prstGeom>
        </p:spPr>
      </p:pic>
      <p:sp>
        <p:nvSpPr>
          <p:cNvPr id="14" name="ZoneTexte 13"/>
          <p:cNvSpPr txBox="1">
            <a:spLocks noChangeAspect="1"/>
          </p:cNvSpPr>
          <p:nvPr/>
        </p:nvSpPr>
        <p:spPr>
          <a:xfrm rot="21600000">
            <a:off x="-87840" y="4826979"/>
            <a:ext cx="8815686" cy="972499"/>
          </a:xfrm>
          <a:prstGeom prst="rect">
            <a:avLst/>
          </a:prstGeom>
          <a:noFill/>
        </p:spPr>
        <p:txBody>
          <a:bodyPr wrap="none" lIns="79186" tIns="39587" rIns="79186" bIns="39587" rtlCol="0">
            <a:spAutoFit/>
          </a:bodyPr>
          <a:lstStyle/>
          <a:p>
            <a:pPr defTabSz="950432"/>
            <a:r>
              <a:rPr lang="fr-FR" sz="53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</a:t>
            </a:r>
            <a:r>
              <a:rPr lang="fr-FR" sz="5800" dirty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des sorties de Margot</a:t>
            </a:r>
          </a:p>
        </p:txBody>
      </p:sp>
      <p:pic>
        <p:nvPicPr>
          <p:cNvPr id="18" name="Image 17" descr="pngtree-cherry-blossom-flowers-watercolor-png-image_14571189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000" y="3528591"/>
            <a:ext cx="899832" cy="899832"/>
          </a:xfrm>
          <a:prstGeom prst="rect">
            <a:avLst/>
          </a:prstGeom>
        </p:spPr>
      </p:pic>
      <p:pic>
        <p:nvPicPr>
          <p:cNvPr id="21" name="Image 20" descr="pngtree-the-flowers-of-an-almond-tree-png-image_6751598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72509" y="2664495"/>
            <a:ext cx="1004216" cy="756300"/>
          </a:xfrm>
          <a:prstGeom prst="rect">
            <a:avLst/>
          </a:prstGeom>
        </p:spPr>
      </p:pic>
      <p:pic>
        <p:nvPicPr>
          <p:cNvPr id="16" name="Image 15" descr="pngtree-cherry-blossom-tree-transparent-background-png-image_11675633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20383" y="1800399"/>
            <a:ext cx="1296144" cy="1296144"/>
          </a:xfrm>
          <a:prstGeom prst="rect">
            <a:avLst/>
          </a:prstGeom>
        </p:spPr>
      </p:pic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20000">
            <a:off x="5904000" y="1728000"/>
            <a:ext cx="1667137" cy="1480510"/>
          </a:xfrm>
          <a:prstGeom prst="rect">
            <a:avLst/>
          </a:prstGeom>
        </p:spPr>
      </p:pic>
      <p:pic>
        <p:nvPicPr>
          <p:cNvPr id="22" name="Image 21" descr="reporter-5-16008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480000">
            <a:off x="2664000" y="2376002"/>
            <a:ext cx="1538496" cy="525091"/>
          </a:xfrm>
          <a:prstGeom prst="rect">
            <a:avLst/>
          </a:prstGeom>
        </p:spPr>
      </p:pic>
      <p:pic>
        <p:nvPicPr>
          <p:cNvPr id="9" name="Image 8" descr="pngtree-cutout-almond-tree-png-image_12933065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744317" y="3024535"/>
            <a:ext cx="2808312" cy="280831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068000" y="3852000"/>
            <a:ext cx="2232675" cy="1065034"/>
          </a:xfrm>
          <a:prstGeom prst="rect">
            <a:avLst/>
          </a:prstGeom>
          <a:noFill/>
        </p:spPr>
        <p:txBody>
          <a:bodyPr wrap="square" lIns="79385" tIns="39687" rIns="79385" bIns="39687" rtlCol="0">
            <a:spAutoFit/>
          </a:bodyPr>
          <a:lstStyle/>
          <a:p>
            <a:pPr algn="ctr" defTabSz="95092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5092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23" name="Musique 14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14 relaxante au violon et harpe, calme, musique douce, paysages magnifiques, nature en automne.wav"/>
          </p:nvPr>
        </p:nvPicPr>
        <p:blipFill>
          <a:blip r:embed="rId14" cstate="print"/>
          <a:stretch>
            <a:fillRect/>
          </a:stretch>
        </p:blipFill>
        <p:spPr>
          <a:xfrm>
            <a:off x="4320381" y="1296343"/>
            <a:ext cx="244475" cy="244475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4248000" y="2988000"/>
            <a:ext cx="44678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 w="2540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prstClr val="black"/>
                </a:solidFill>
                <a:latin typeface="Arial Black" pitchFamily="34" charset="0"/>
              </a:rPr>
              <a:t>Les amandiers </a:t>
            </a:r>
            <a:endParaRPr lang="fr-FR" sz="2000" dirty="0">
              <a:ln w="25400">
                <a:solidFill>
                  <a:schemeClr val="accent6">
                    <a:lumMod val="40000"/>
                    <a:lumOff val="60000"/>
                  </a:schemeClr>
                </a:solidFill>
              </a:ln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124000" y="972000"/>
            <a:ext cx="665567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8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26" name="Image 25" descr="pngtree-cherry-blossom-flowers-watercolor-png-image_1191996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120581" y="288231"/>
            <a:ext cx="1083568" cy="108356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392389" y="144215"/>
            <a:ext cx="4035075" cy="1661989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algn="ctr" defTabSz="947584"/>
            <a:r>
              <a:rPr lang="fr-FR" sz="3400" b="1" dirty="0">
                <a:solidFill>
                  <a:prstClr val="black"/>
                </a:solidFill>
                <a:latin typeface="Arial Black" pitchFamily="34" charset="0"/>
              </a:rPr>
              <a:t>Sur la colline du</a:t>
            </a:r>
          </a:p>
          <a:p>
            <a:pPr algn="ctr" defTabSz="947584"/>
            <a:r>
              <a:rPr lang="fr-FR" sz="3400" b="1" dirty="0">
                <a:solidFill>
                  <a:prstClr val="black"/>
                </a:solidFill>
                <a:latin typeface="Arial Black" pitchFamily="34" charset="0"/>
              </a:rPr>
              <a:t>Mandelberg</a:t>
            </a:r>
          </a:p>
          <a:p>
            <a:pPr algn="ctr" defTabSz="947584"/>
            <a:r>
              <a:rPr lang="fr-FR" sz="3400" b="1" dirty="0">
                <a:solidFill>
                  <a:prstClr val="black"/>
                </a:solidFill>
                <a:latin typeface="Arial Black" pitchFamily="34" charset="0"/>
              </a:rPr>
              <a:t>à </a:t>
            </a:r>
            <a:r>
              <a:rPr lang="fr-FR" sz="3400" b="1" dirty="0" err="1">
                <a:solidFill>
                  <a:prstClr val="black"/>
                </a:solidFill>
                <a:latin typeface="Arial Black" pitchFamily="34" charset="0"/>
              </a:rPr>
              <a:t>Mittelwihr</a:t>
            </a:r>
            <a:endParaRPr lang="fr-FR" sz="3400" b="1" dirty="0">
              <a:solidFill>
                <a:prstClr val="black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4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9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9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9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2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2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2" grpId="0"/>
      <p:bldP spid="4" grpId="0"/>
      <p:bldP spid="14" grpId="0"/>
      <p:bldP spid="5" grpId="0"/>
      <p:bldP spid="24" grpId="0"/>
      <p:bldP spid="25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888514_3819268201718919_6108825168020943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68477_3819268401718899_1339056638070914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411440_3819268378385568_2535509214639180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465692_1443998853239959_2422822843069379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0576945_2928495203968155_21105874937233904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80660335_23939890112268433_1014644078241302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3761966" cy="5761038"/>
          </a:xfrm>
          <a:prstGeom prst="rect">
            <a:avLst/>
          </a:prstGeom>
        </p:spPr>
      </p:pic>
      <p:pic>
        <p:nvPicPr>
          <p:cNvPr id="6" name="Image 5" descr="480940774_1443999173239927_116878923858153690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74976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827993_913401301007857_5225881630567977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0913613_913401377674516_221224009534062768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0940267_24300129016242365_5863333295318735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22795_606873205445462_5618441430561308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1007954_1513988459525885_8107666153573164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17098_9672531799425147_350919822388036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1118990_9672531436091850_30365651811857253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73380_2350853608618040_147502839217589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4320779" cy="5761038"/>
          </a:xfrm>
          <a:prstGeom prst="rect">
            <a:avLst/>
          </a:prstGeom>
        </p:spPr>
      </p:pic>
      <p:pic>
        <p:nvPicPr>
          <p:cNvPr id="3" name="Image 2" descr="480978595_9672532126091781_480456629953097106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57339_2350853538618047_1536394238900593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1071933_2350853441951390_451060275313513442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74665_1055461276619963_3947008477209016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80709_606873175445465_3895731815538207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81159643_1513993232858741_551577855470253629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93829_24300129392908994_8951624032740156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6209" y="0"/>
            <a:ext cx="468834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160668_913401344341186_6650202052790654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1174249_1513988929525838_38534032274253274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1230433_1513993489525382_6397409649974392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99909" y="0"/>
            <a:ext cx="4740854" cy="5761038"/>
          </a:xfrm>
          <a:prstGeom prst="rect">
            <a:avLst/>
          </a:prstGeom>
        </p:spPr>
      </p:pic>
      <p:pic>
        <p:nvPicPr>
          <p:cNvPr id="2" name="Image 1" descr="481208405_9672527836092210_305777008289308836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34333_1229071362554726_7582008881690395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1256680_1510985593159505_25639100791490562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51093_122217452552229305_5084358621525593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4330766" cy="5761038"/>
          </a:xfrm>
          <a:prstGeom prst="rect">
            <a:avLst/>
          </a:prstGeom>
        </p:spPr>
      </p:pic>
      <p:pic>
        <p:nvPicPr>
          <p:cNvPr id="3" name="Image 2" descr="481262954_24300129256242341_61585901717732617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00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64708_2928495030634839_868290206438749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000" cy="5760000"/>
          </a:xfrm>
          <a:prstGeom prst="rect">
            <a:avLst/>
          </a:prstGeom>
        </p:spPr>
      </p:pic>
      <p:pic>
        <p:nvPicPr>
          <p:cNvPr id="3" name="Image 2" descr="481288468_670271122328186_42106474349470024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307067_9671991136173774_6376144101600131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3750676" cy="5761038"/>
          </a:xfrm>
          <a:prstGeom prst="rect">
            <a:avLst/>
          </a:prstGeom>
        </p:spPr>
      </p:pic>
      <p:pic>
        <p:nvPicPr>
          <p:cNvPr id="3" name="Image 2" descr="481495255_9672542682757392_540023629612042063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2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301900_122217452540229305_7576522373861821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48000" y="0"/>
            <a:ext cx="4358838" cy="5761038"/>
          </a:xfrm>
          <a:prstGeom prst="rect">
            <a:avLst/>
          </a:prstGeom>
        </p:spPr>
      </p:pic>
      <p:pic>
        <p:nvPicPr>
          <p:cNvPr id="4" name="Image 3" descr="481447295_122217452534229305_526462014611117650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0"/>
            <a:ext cx="4188387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22704_1210755531050934_37599073713903999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18169_625858123390493_3957384854043705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17213_2350853498618051_5056295247821638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81803744_1513988862859178_718789103586088862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08690_1513989146192483_7289599708241275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89777_1443999153239929_1698743815357578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81940197_1443998946573283_47553355202126268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77956_1180912770295511_30957675365357616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03118_1163586508509089_81322638870031101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3570" y="0"/>
            <a:ext cx="623362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1700496_1892851178151221_488326446046147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8740" y="0"/>
            <a:ext cx="434328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698970_1180912713628850_3760687507082595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81698133_9672539722757688_802096467705132848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669100_1180912520295536_991417379469954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675397_9415977551756212_7697141252427333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0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150465" y="3411622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44317" y="432247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5" y="3240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5" y="5040759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22.03.2025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4" name="Image 13" descr="reporter-5-16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600000">
            <a:off x="3420000" y="4572000"/>
            <a:ext cx="1538496" cy="525091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6156000" y="324000"/>
            <a:ext cx="2520280" cy="238313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Violon  et  Harpe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2772000" y="5040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0" y="2412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pic>
        <p:nvPicPr>
          <p:cNvPr id="24" name="Image 23" descr="0c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72509" y="3816623"/>
            <a:ext cx="1800000" cy="1800000"/>
          </a:xfrm>
          <a:prstGeom prst="rect">
            <a:avLst/>
          </a:prstGeom>
        </p:spPr>
      </p:pic>
      <p:pic>
        <p:nvPicPr>
          <p:cNvPr id="25" name="Image 24" descr="71-717822_playing-harp-girl-kids-sticker-niños-tocando-arp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912669" y="3744615"/>
            <a:ext cx="1558328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20" grpId="0"/>
      <p:bldP spid="2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55</Words>
  <Application>Microsoft Office PowerPoint</Application>
  <PresentationFormat>Personnalisé</PresentationFormat>
  <Paragraphs>19</Paragraphs>
  <Slides>63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63</vt:i4>
      </vt:variant>
    </vt:vector>
  </HeadingPairs>
  <TitlesOfParts>
    <vt:vector size="66" baseType="lpstr">
      <vt:lpstr>Thème Office</vt:lpstr>
      <vt:lpstr>30_Thème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22</cp:revision>
  <dcterms:created xsi:type="dcterms:W3CDTF">2025-03-22T17:46:33Z</dcterms:created>
  <dcterms:modified xsi:type="dcterms:W3CDTF">2025-03-24T20:16:56Z</dcterms:modified>
</cp:coreProperties>
</file>