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0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257" r:id="rId4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KHSwo/bVkqhUWb2IiKbVg==" hashData="IqJfa2bMrvWeybeFOiYkzpFlhL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46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1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21/03/2025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21/03/2025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21/03/2025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21/03/2025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21/03/2025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21/03/2025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21/03/2025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21/03/2025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21/03/2025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21/03/2025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21/03/2025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3C382-004D-46E3-89D1-A6BB91B5F58B}" type="datetimeFigureOut">
              <a:rPr lang="fr-FR" smtClean="0"/>
              <a:pPr/>
              <a:t>21/03/2025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7.jpeg"/><Relationship Id="rId5" Type="http://schemas.openxmlformats.org/officeDocument/2006/relationships/image" Target="../media/image76.gif"/><Relationship Id="rId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385925061_3739445829621871_2179137212504844607_n.jp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1421459" y="-1404001"/>
            <a:ext cx="5832000" cy="8640000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 rot="-300000">
            <a:off x="3708000" y="1080000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040463" y="4788002"/>
            <a:ext cx="3455656" cy="819473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 en Alsace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0000">
            <a:off x="1164821" y="2174876"/>
            <a:ext cx="1667138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-420000">
            <a:off x="3168000" y="3492001"/>
            <a:ext cx="4248472" cy="1077214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3200" b="1" dirty="0">
                <a:ln w="952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des touristes </a:t>
            </a:r>
          </a:p>
          <a:p>
            <a:pPr defTabSz="947584"/>
            <a:r>
              <a:rPr lang="fr-FR" sz="3200" b="1" dirty="0">
                <a:ln w="952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08000" y="4824000"/>
            <a:ext cx="3792829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</a:t>
            </a:r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Riquewihr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88002" y="216000"/>
            <a:ext cx="3816325" cy="1400527"/>
          </a:xfrm>
          <a:prstGeom prst="rect">
            <a:avLst/>
          </a:prstGeom>
        </p:spPr>
        <p:txBody>
          <a:bodyPr wrap="square" lIns="106826" tIns="53411" rIns="106826" bIns="53411">
            <a:spAutoFit/>
          </a:bodyPr>
          <a:lstStyle/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photographie est un secret sur un secret. Plus elle vous en dit, moins vous en savez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10" name="Dizaro_-_Flashback.wav">
            <a:hlinkClick r:id="" action="ppaction://media"/>
          </p:cNvPr>
          <p:cNvPicPr>
            <a:picLocks noRot="1" noChangeAspect="1"/>
          </p:cNvPicPr>
          <p:nvPr>
            <a:wavAudioFile r:embed="rId1" name="Dizaro_-_Flashback.wav"/>
          </p:nvPr>
        </p:nvPicPr>
        <p:blipFill>
          <a:blip r:embed="rId5" cstate="print"/>
          <a:stretch>
            <a:fillRect/>
          </a:stretch>
        </p:blipFill>
        <p:spPr>
          <a:xfrm>
            <a:off x="7416725" y="108031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5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4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4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4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  <p:bldP spid="11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90076_897689719124373_1815543123684943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91599"/>
            <a:ext cx="7802880" cy="5577840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90428_897689615791050_21438357748712529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3880" y="0"/>
            <a:ext cx="779300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95572_897689392457739_81723160150789008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98279"/>
            <a:ext cx="7802880" cy="536448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11503_897689272457751_46435208151248647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89731_897688925791119_16312572406728186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2269" y="0"/>
            <a:ext cx="679622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24284_897689339124411_46810879164015269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3516" y="0"/>
            <a:ext cx="683373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759503_517707707849288_68482603644114237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3833191" cy="5761038"/>
          </a:xfrm>
          <a:prstGeom prst="rect">
            <a:avLst/>
          </a:prstGeom>
        </p:spPr>
      </p:pic>
      <p:pic>
        <p:nvPicPr>
          <p:cNvPr id="3" name="Image 2" descr="464524246_9010139579019728_64652382962514183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2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76537_897689462457732_65256414302436035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42069"/>
            <a:ext cx="7802880" cy="56769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82700_897689765791035_16677575266172954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68708" y="0"/>
            <a:ext cx="470334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06678_897689169124428_40402274785960842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19221_897689235791088_24640666706543947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19516_1498714637489974_33279034463561528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64779445_9016021415098211_1332805740147381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68991_897689502457728_39345309889681338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8583" y="0"/>
            <a:ext cx="608359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85454_897689669124378_41199901962203220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83039"/>
            <a:ext cx="7802880" cy="53949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94151_897689009124444_90438116162133484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97339"/>
            <a:ext cx="7802880" cy="516636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05590_524991577120901_23783235457997560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36000" y="0"/>
            <a:ext cx="3840692" cy="5761038"/>
          </a:xfrm>
          <a:prstGeom prst="rect">
            <a:avLst/>
          </a:prstGeom>
        </p:spPr>
      </p:pic>
      <p:pic>
        <p:nvPicPr>
          <p:cNvPr id="3" name="Image 2" descr="464863067_9001578166542536_681455348693919692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6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49550_897689569124388_63408965827360868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927295_9006765812690438_62188244160715355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67517414_1727396314711466_126488033948034003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76000" y="0"/>
            <a:ext cx="465833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06300_9028661907167495_46586178471423114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65121443_9049529568414062_806528741308037116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72274_9048077205237285_49629187372277022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18145_9034828029884216_84314300005393177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65440572_8712022002190990_424554181698566077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78547_9118037151563303_42984236717646288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8289"/>
            <a:ext cx="7802880" cy="5204460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59763_9117103208323364_67996528959401978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807879"/>
            <a:ext cx="7802880" cy="414528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08454_530576926562366_69219831460839501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36000" y="0"/>
            <a:ext cx="3840692" cy="5761038"/>
          </a:xfrm>
          <a:prstGeom prst="rect">
            <a:avLst/>
          </a:prstGeom>
        </p:spPr>
      </p:pic>
      <p:pic>
        <p:nvPicPr>
          <p:cNvPr id="3" name="Image 2" descr="465713433_9050231935010492_245571424740778055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6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push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90098_1720367688747662_21822812509161205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6000" y="0"/>
            <a:ext cx="2130384" cy="5761038"/>
          </a:xfrm>
          <a:prstGeom prst="rect">
            <a:avLst/>
          </a:prstGeom>
        </p:spPr>
      </p:pic>
      <p:pic>
        <p:nvPicPr>
          <p:cNvPr id="4" name="Image 3" descr="465815833_1720367495414348_227414761153411714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75193" y="0"/>
            <a:ext cx="3165570" cy="5761038"/>
          </a:xfrm>
          <a:prstGeom prst="rect">
            <a:avLst/>
          </a:prstGeom>
        </p:spPr>
      </p:pic>
      <p:pic>
        <p:nvPicPr>
          <p:cNvPr id="6" name="Image 5" descr="467641639_9171084156258602_4612072153610611327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7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383122_9094361677264184_3113116666291790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466483732_9114777115222640_422338122713187294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55850_9118034488230236_47695186902427157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6740127_9117103078323377_44592347378194751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797134_3805006256423968_4461062538290655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773089_536145389338853_53005970698469991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0"/>
            <a:ext cx="3525635" cy="5761038"/>
          </a:xfrm>
          <a:prstGeom prst="rect">
            <a:avLst/>
          </a:prstGeom>
        </p:spPr>
      </p:pic>
      <p:pic>
        <p:nvPicPr>
          <p:cNvPr id="3" name="Image 2" descr="466846146_9107835349250150_867310096114272054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4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152728_9117108671656151_23235055351023513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4" name="Image 3" descr="467497754_9136895829677435_537140085809639787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push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89922_9165520403481644_28693817124651334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68055588_1963471534064673_134222522893741753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21943_9180333435333674_6977654068985686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468614844_9208559975844353_878516545081184891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8280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push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94045_554521037192101_38878265450882023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  <p:pic>
        <p:nvPicPr>
          <p:cNvPr id="3" name="Image 2" descr="471264885_1923760771447910_569492563576666285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5290" y="0"/>
            <a:ext cx="2625473" cy="5761038"/>
          </a:xfrm>
          <a:prstGeom prst="rect">
            <a:avLst/>
          </a:prstGeom>
        </p:spPr>
      </p:pic>
      <p:pic>
        <p:nvPicPr>
          <p:cNvPr id="5" name="Image 4" descr="471264885_1923760771447910_569492563576666285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625473" cy="5761038"/>
          </a:xfrm>
          <a:prstGeom prst="rect">
            <a:avLst/>
          </a:prstGeom>
        </p:spPr>
      </p:pic>
    </p:spTree>
  </p:cSld>
  <p:clrMapOvr>
    <a:masterClrMapping/>
  </p:clrMapOvr>
  <p:transition spd="med" advTm="7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061861_626786756632195_60268099799014652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0"/>
            <a:ext cx="3240584" cy="5761038"/>
          </a:xfrm>
          <a:prstGeom prst="rect">
            <a:avLst/>
          </a:prstGeom>
        </p:spPr>
      </p:pic>
      <p:pic>
        <p:nvPicPr>
          <p:cNvPr id="4" name="Image 3" descr="468056318_9194042800629404_13177046991867245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2000" y="0"/>
            <a:ext cx="4898383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453087_1323313778866512_83011603375764357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" y="0"/>
            <a:ext cx="4013223" cy="5761038"/>
          </a:xfrm>
          <a:prstGeom prst="rect">
            <a:avLst/>
          </a:prstGeom>
        </p:spPr>
      </p:pic>
      <p:pic>
        <p:nvPicPr>
          <p:cNvPr id="3" name="Image 2" descr="481077365_9798851143472468_360130365352583580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76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267426_503631392758165_25131379558612664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98274" cy="5761038"/>
          </a:xfrm>
          <a:prstGeom prst="rect">
            <a:avLst/>
          </a:prstGeom>
        </p:spPr>
      </p:pic>
      <p:pic>
        <p:nvPicPr>
          <p:cNvPr id="3" name="Image 2" descr="481076554_9798850556805860_465849132356622271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078367_9798852020139047_23550650025953322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4" name="Image 3" descr="481476556_9798850373472545_748263506122328676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081202_9798850300139219_65088389764598549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81083645_9798850590139190_127667979984681731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658083_9799749226715993_69898400535388432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81765571_9799748166716099_760760338580486781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split orient="vert"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660483_612319575054767_89592845851525666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3825689" cy="5761038"/>
          </a:xfrm>
          <a:prstGeom prst="rect">
            <a:avLst/>
          </a:prstGeom>
        </p:spPr>
      </p:pic>
      <p:pic>
        <p:nvPicPr>
          <p:cNvPr id="3" name="Image 2" descr="481684393_9799747830049466_59628344862356227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2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773031_9799747493382833_80004727838555792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81918701_9798851816805734_575826946039238543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1914147_9799747330049516_51956744388941439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8000" y="0"/>
            <a:ext cx="4320779" cy="5761038"/>
          </a:xfrm>
          <a:prstGeom prst="rect">
            <a:avLst/>
          </a:prstGeom>
        </p:spPr>
      </p:pic>
      <p:pic>
        <p:nvPicPr>
          <p:cNvPr id="4" name="Image 3" descr="482260776_615449121408479_234256701556977731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2000" y="0"/>
            <a:ext cx="381818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976957_9799748420049407_48328814222802760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82001382_9799748616716054_914154790202065742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20181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536405" y="439268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2412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Dizaro</a:t>
            </a:r>
            <a:endParaRPr lang="fr-FR" sz="37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Flashback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76565" y="489674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5965" y="5184775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21.03.2025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20884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141" y="864295"/>
            <a:ext cx="757842" cy="673006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20000" y="3600000"/>
            <a:ext cx="1858064" cy="1296000"/>
          </a:xfrm>
          <a:prstGeom prst="rect">
            <a:avLst/>
          </a:prstGeom>
        </p:spPr>
      </p:pic>
      <p:sp>
        <p:nvSpPr>
          <p:cNvPr id="12" name="Hexagone 11"/>
          <p:cNvSpPr>
            <a:spLocks noChangeAspect="1"/>
          </p:cNvSpPr>
          <p:nvPr/>
        </p:nvSpPr>
        <p:spPr>
          <a:xfrm>
            <a:off x="6192589" y="3168000"/>
            <a:ext cx="1879200" cy="1620000"/>
          </a:xfrm>
          <a:prstGeom prst="hexagon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46</Words>
  <Application>Microsoft Office PowerPoint</Application>
  <PresentationFormat>Personnalisé</PresentationFormat>
  <Paragraphs>14</Paragraphs>
  <Slides>46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46</vt:i4>
      </vt:variant>
    </vt:vector>
  </HeadingPairs>
  <TitlesOfParts>
    <vt:vector size="49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12</cp:revision>
  <dcterms:created xsi:type="dcterms:W3CDTF">2025-03-20T21:02:24Z</dcterms:created>
  <dcterms:modified xsi:type="dcterms:W3CDTF">2025-03-21T10:39:38Z</dcterms:modified>
</cp:coreProperties>
</file>