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65" r:id="rId4"/>
    <p:sldId id="264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258" r:id="rId59"/>
  </p:sldIdLst>
  <p:sldSz cx="9145588" cy="5465763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CxUUDmpAe9HMnrX54oE0A==" hashData="QvRJcXqW+sSl5X2Hdw7gPHQetF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250" y="-178"/>
      </p:cViewPr>
      <p:guideLst>
        <p:guide orient="horz" pos="1722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867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0" y="1697932"/>
            <a:ext cx="7773750" cy="11715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097267"/>
            <a:ext cx="6401911" cy="139680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3512261"/>
            <a:ext cx="7773750" cy="1085561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316624"/>
            <a:ext cx="7773750" cy="119563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0" y="1275348"/>
            <a:ext cx="4039301" cy="360715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09" y="1275348"/>
            <a:ext cx="4039301" cy="360715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0" y="1223473"/>
            <a:ext cx="4040890" cy="50988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0" y="1733356"/>
            <a:ext cx="4040890" cy="314913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3" y="1223473"/>
            <a:ext cx="4042477" cy="50988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3" y="1733356"/>
            <a:ext cx="4042477" cy="314913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17621"/>
            <a:ext cx="3008835" cy="92614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3" y="217620"/>
            <a:ext cx="5112638" cy="4664877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143761"/>
            <a:ext cx="3008835" cy="373873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599" y="3826036"/>
            <a:ext cx="5487353" cy="45168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599" y="488378"/>
            <a:ext cx="5487353" cy="3279458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599" y="4277721"/>
            <a:ext cx="5487353" cy="641467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2" y="218886"/>
            <a:ext cx="2057758" cy="466361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9" y="218886"/>
            <a:ext cx="6020845" cy="466361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0" y="1697932"/>
            <a:ext cx="7773750" cy="1171597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097267"/>
            <a:ext cx="6401911" cy="139680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3512261"/>
            <a:ext cx="7773750" cy="1085561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316624"/>
            <a:ext cx="7773750" cy="119563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0" y="1275348"/>
            <a:ext cx="4039301" cy="360715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09" y="1275348"/>
            <a:ext cx="4039301" cy="360715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0" y="1223473"/>
            <a:ext cx="4040890" cy="50988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80" y="1733356"/>
            <a:ext cx="4040890" cy="314913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3" y="1223473"/>
            <a:ext cx="4042477" cy="50988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3" y="1733356"/>
            <a:ext cx="4042477" cy="314913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4" y="217621"/>
            <a:ext cx="3008835" cy="926143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3" y="217620"/>
            <a:ext cx="5112638" cy="4664877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4" y="1143761"/>
            <a:ext cx="3008835" cy="3738734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599" y="3826036"/>
            <a:ext cx="5487353" cy="45168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599" y="488378"/>
            <a:ext cx="5487353" cy="3279458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599" y="4277721"/>
            <a:ext cx="5487353" cy="641467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2" y="218886"/>
            <a:ext cx="2057758" cy="466361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9" y="218886"/>
            <a:ext cx="6020845" cy="466361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0" y="218886"/>
            <a:ext cx="8231030" cy="910962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0" y="1275348"/>
            <a:ext cx="8231030" cy="3607151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065954"/>
            <a:ext cx="2133970" cy="291001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28/02/2025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5" y="5065954"/>
            <a:ext cx="2896103" cy="291001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065954"/>
            <a:ext cx="2133970" cy="291001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0" y="218886"/>
            <a:ext cx="8231030" cy="910962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0" y="1275348"/>
            <a:ext cx="8231030" cy="3607151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81" y="5065954"/>
            <a:ext cx="2133970" cy="291001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28/02/2025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45" y="5065954"/>
            <a:ext cx="2896103" cy="291001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40" y="5065954"/>
            <a:ext cx="2133970" cy="291001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5" Type="http://schemas.openxmlformats.org/officeDocument/2006/relationships/image" Target="../media/image63.png"/><Relationship Id="rId4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180172" y="1467011"/>
            <a:ext cx="64402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en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 admiration devant  </a:t>
            </a:r>
            <a:r>
              <a:rPr lang="fr-FR" sz="5400" dirty="0" smtClean="0">
                <a:ln w="25400">
                  <a:solidFill>
                    <a:prstClr val="black"/>
                  </a:solidFill>
                </a:ln>
                <a:solidFill>
                  <a:prstClr val="white">
                    <a:lumMod val="65000"/>
                  </a:prstClr>
                </a:solidFill>
                <a:latin typeface="Cinzel Black" pitchFamily="2" charset="0"/>
              </a:rPr>
              <a:t>les blaireaux</a:t>
            </a:r>
            <a:endParaRPr lang="fr-FR" sz="4400" dirty="0">
              <a:ln w="25400">
                <a:solidFill>
                  <a:prstClr val="black"/>
                </a:solidFill>
              </a:ln>
              <a:solidFill>
                <a:prstClr val="white">
                  <a:lumMod val="65000"/>
                </a:prstClr>
              </a:solidFill>
              <a:latin typeface="Cinzel Black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829824" y="102162"/>
            <a:ext cx="469941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88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-360000">
            <a:off x="7579278" y="147323"/>
            <a:ext cx="120097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6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83</a:t>
            </a:r>
            <a:endParaRPr lang="fr-FR" sz="66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" y="4968000"/>
            <a:ext cx="91455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Photographier n'est pas un simple acte artistique ; c’est une communion.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7728" y="4171287"/>
            <a:ext cx="945652" cy="893918"/>
          </a:xfrm>
          <a:prstGeom prst="rect">
            <a:avLst/>
          </a:prstGeom>
        </p:spPr>
      </p:pic>
      <p:pic>
        <p:nvPicPr>
          <p:cNvPr id="10" name="Image 9" descr="5edfa466ecd65_maxnewsfrfour302179-46372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81452" y="3538084"/>
            <a:ext cx="1974192" cy="1049064"/>
          </a:xfrm>
          <a:prstGeom prst="rect">
            <a:avLst/>
          </a:prstGeom>
        </p:spPr>
      </p:pic>
      <p:pic>
        <p:nvPicPr>
          <p:cNvPr id="12" name="La Campanella.wav">
            <a:hlinkClick r:id="" action="ppaction://media"/>
          </p:cNvPr>
          <p:cNvPicPr>
            <a:picLocks noRot="1" noChangeAspect="1"/>
          </p:cNvPicPr>
          <p:nvPr>
            <a:wavAudioFile r:embed="rId1" name="La Campanella.wav"/>
          </p:nvPr>
        </p:nvPicPr>
        <p:blipFill>
          <a:blip r:embed="rId6" cstate="print"/>
          <a:stretch>
            <a:fillRect/>
          </a:stretch>
        </p:blipFill>
        <p:spPr>
          <a:xfrm>
            <a:off x="1188418" y="71665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3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30"/>
                            </p:stCondLst>
                            <p:childTnLst>
                              <p:par>
                                <p:cTn id="24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53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3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9" grpId="0"/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574987_646331523972118_6557229530612527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338" y="0"/>
            <a:ext cx="8206659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648958_606471221408016_32558475167852154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31704" y="0"/>
            <a:ext cx="4882179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6074565_1069866653989788_91968848238682281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354" y="0"/>
            <a:ext cx="7984224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2177_1267276734248778_3415009139568033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8151" y="0"/>
            <a:ext cx="7709286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42535_2151642075183137_6953758584106163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718" y="0"/>
            <a:ext cx="6768152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0575909_1251439425832509_1799608228730159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0431" y="0"/>
            <a:ext cx="4184725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81023_1250442329265552_83293982086108179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56250" y="0"/>
            <a:ext cx="4633088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192821_1251610289148756_85824954678037477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84717" y="0"/>
            <a:ext cx="4576153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782904_1253691552273963_21177000965135481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4322" y="0"/>
            <a:ext cx="8403816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756172_1253424585633993_23798304024917193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24224" y="0"/>
            <a:ext cx="4697140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403583_1265503117759473_4833407247745256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000"/>
            <a:ext cx="9144000" cy="5107781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598442_1266233327686452_1415561953183779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2000" y="-1"/>
            <a:ext cx="8279499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682459_1267276740915444_956350651675310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00" y="0"/>
            <a:ext cx="8316406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8832753_1268770667432718_7976024635814574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1354" y="20161"/>
            <a:ext cx="7802880" cy="542544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ire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"/>
            <a:ext cx="9144000" cy="537567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ireau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" y="0"/>
            <a:ext cx="8704419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ireau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"/>
            <a:ext cx="9144000" cy="520600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ireau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0000" y="0"/>
            <a:ext cx="8467385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ireau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298" y="0"/>
            <a:ext cx="8912327" cy="5465763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701148" y="4689114"/>
            <a:ext cx="2650788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 rot="180000">
            <a:off x="189534" y="1665030"/>
            <a:ext cx="1235470" cy="632828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2388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572794" y="140593"/>
            <a:ext cx="4572794" cy="1230335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3600" b="1" dirty="0" err="1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Tamás</a:t>
            </a:r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  </a:t>
            </a:r>
            <a:r>
              <a:rPr lang="fr-FR" sz="3600" b="1" dirty="0" err="1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Hacki</a:t>
            </a:r>
            <a:endParaRPr lang="fr-FR" sz="3600" b="1" dirty="0" smtClean="0">
              <a:ln w="15875">
                <a:solidFill>
                  <a:srgbClr val="FFFF00"/>
                </a:solidFill>
              </a:ln>
              <a:latin typeface="Cinzel Black" pitchFamily="2" charset="0"/>
            </a:endParaRPr>
          </a:p>
          <a:p>
            <a:pPr algn="ctr"/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 La  </a:t>
            </a:r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Campanella</a:t>
            </a:r>
            <a:endParaRPr lang="fr-FR" sz="3600" b="1" dirty="0">
              <a:ln w="158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24322" y="140593"/>
            <a:ext cx="2567432" cy="676337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3600" b="1" dirty="0" smtClean="0">
                <a:ln w="158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000" b="1" dirty="0" smtClean="0">
              <a:ln w="158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741146" y="2228825"/>
            <a:ext cx="1187246" cy="368560"/>
          </a:xfrm>
          <a:prstGeom prst="rect">
            <a:avLst/>
          </a:prstGeom>
          <a:solidFill>
            <a:srgbClr val="92D050"/>
          </a:solidFill>
          <a:effectLst>
            <a:softEdge rad="63500"/>
          </a:effectLst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28.02.2023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4039" y="4458968"/>
            <a:ext cx="1584450" cy="706634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560000">
            <a:off x="50644" y="3908744"/>
            <a:ext cx="2409803" cy="1277025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29125" y="4286360"/>
            <a:ext cx="962543" cy="766215"/>
          </a:xfrm>
          <a:prstGeom prst="rect">
            <a:avLst/>
          </a:prstGeom>
        </p:spPr>
      </p:pic>
      <p:sp>
        <p:nvSpPr>
          <p:cNvPr id="16" name="Ellipse 15"/>
          <p:cNvSpPr>
            <a:spLocks/>
          </p:cNvSpPr>
          <p:nvPr/>
        </p:nvSpPr>
        <p:spPr>
          <a:xfrm>
            <a:off x="5724922" y="2516857"/>
            <a:ext cx="1604239" cy="1605600"/>
          </a:xfrm>
          <a:prstGeom prst="ellipse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1242</TotalTime>
  <Words>28</Words>
  <Application>Microsoft Office PowerPoint</Application>
  <PresentationFormat>Personnalisé</PresentationFormat>
  <Paragraphs>10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Thème Office</vt:lpstr>
      <vt:lpstr>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180</cp:revision>
  <dcterms:created xsi:type="dcterms:W3CDTF">2020-05-12T17:47:43Z</dcterms:created>
  <dcterms:modified xsi:type="dcterms:W3CDTF">2025-02-28T22:24:00Z</dcterms:modified>
</cp:coreProperties>
</file>