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91" r:id="rId31"/>
    <p:sldId id="292" r:id="rId32"/>
    <p:sldId id="293" r:id="rId33"/>
    <p:sldId id="294" r:id="rId34"/>
    <p:sldId id="295" r:id="rId35"/>
    <p:sldId id="296" r:id="rId36"/>
    <p:sldId id="297" r:id="rId37"/>
    <p:sldId id="298" r:id="rId38"/>
    <p:sldId id="299" r:id="rId39"/>
    <p:sldId id="300" r:id="rId40"/>
    <p:sldId id="301" r:id="rId41"/>
    <p:sldId id="302" r:id="rId42"/>
    <p:sldId id="303" r:id="rId43"/>
    <p:sldId id="304" r:id="rId44"/>
    <p:sldId id="305" r:id="rId45"/>
    <p:sldId id="306" r:id="rId46"/>
    <p:sldId id="307" r:id="rId47"/>
    <p:sldId id="308" r:id="rId48"/>
    <p:sldId id="309" r:id="rId49"/>
    <p:sldId id="310" r:id="rId50"/>
    <p:sldId id="311" r:id="rId51"/>
    <p:sldId id="312" r:id="rId52"/>
    <p:sldId id="313" r:id="rId53"/>
    <p:sldId id="314" r:id="rId54"/>
    <p:sldId id="315" r:id="rId55"/>
    <p:sldId id="258" r:id="rId56"/>
  </p:sldIdLst>
  <p:sldSz cx="9123363" cy="684053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UCsPZz8qMCfKeNwZBwEpg==" hashData="Dl3LkUY5c0kV/ewQVERGZ4Q3vc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734" y="-72"/>
      </p:cViewPr>
      <p:guideLst>
        <p:guide orient="horz" pos="2155"/>
        <p:guide pos="287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4252" y="2125003"/>
            <a:ext cx="7754859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68505" y="3876306"/>
            <a:ext cx="6386354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26/02/2025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26/02/2025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0684" y="4395681"/>
            <a:ext cx="7754859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0684" y="2899312"/>
            <a:ext cx="7754859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26/02/2025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6168" y="1596129"/>
            <a:ext cx="4029485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37711" y="1596129"/>
            <a:ext cx="4029485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26/02/2025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6169" y="1531206"/>
            <a:ext cx="403107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6169" y="2169338"/>
            <a:ext cx="403107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34543" y="1531206"/>
            <a:ext cx="4032653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34543" y="2169338"/>
            <a:ext cx="4032653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26/02/2025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26/02/2025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26/02/2025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6172" y="272358"/>
            <a:ext cx="3001523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66983" y="272356"/>
            <a:ext cx="5100214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6172" y="1431446"/>
            <a:ext cx="3001523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26/02/2025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88243" y="4788378"/>
            <a:ext cx="5474018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88243" y="611217"/>
            <a:ext cx="5474018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88243" y="5353674"/>
            <a:ext cx="5474018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26/02/2025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26/02/2025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14439" y="273941"/>
            <a:ext cx="2052757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6168" y="273941"/>
            <a:ext cx="600621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26/02/2025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4252" y="2125003"/>
            <a:ext cx="7754859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68505" y="3876306"/>
            <a:ext cx="6386354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0684" y="4395681"/>
            <a:ext cx="7754859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0684" y="2899312"/>
            <a:ext cx="7754859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6168" y="1596129"/>
            <a:ext cx="4029485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37711" y="1596129"/>
            <a:ext cx="4029485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6169" y="1531206"/>
            <a:ext cx="403107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6169" y="2169338"/>
            <a:ext cx="403107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34543" y="1531206"/>
            <a:ext cx="4032653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34543" y="2169338"/>
            <a:ext cx="4032653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6172" y="272358"/>
            <a:ext cx="3001523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66983" y="272356"/>
            <a:ext cx="5100214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6172" y="1431446"/>
            <a:ext cx="3001523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88243" y="4788378"/>
            <a:ext cx="5474018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88243" y="611217"/>
            <a:ext cx="5474018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88243" y="5353674"/>
            <a:ext cx="5474018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14439" y="273941"/>
            <a:ext cx="2052757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6168" y="273941"/>
            <a:ext cx="600621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6168" y="273941"/>
            <a:ext cx="8211027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6168" y="1596129"/>
            <a:ext cx="8211027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6170" y="6340167"/>
            <a:ext cx="2128784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26/02/2025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17151" y="6340167"/>
            <a:ext cx="288906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38412" y="6340167"/>
            <a:ext cx="2128784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dissolve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6168" y="273941"/>
            <a:ext cx="8211027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6168" y="1596129"/>
            <a:ext cx="8211027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6170" y="6340167"/>
            <a:ext cx="2128784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17151" y="6340167"/>
            <a:ext cx="288906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38412" y="6340167"/>
            <a:ext cx="2128784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dissolve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jpeg"/><Relationship Id="rId5" Type="http://schemas.openxmlformats.org/officeDocument/2006/relationships/image" Target="../media/image59.png"/><Relationship Id="rId4" Type="http://schemas.openxmlformats.org/officeDocument/2006/relationships/image" Target="../media/image5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177304" y="1476000"/>
            <a:ext cx="6424605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Aime  se  balader  </a:t>
            </a:r>
          </a:p>
          <a:p>
            <a:pPr algn="ctr"/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à  la  Petite  Camargue</a:t>
            </a:r>
          </a:p>
          <a:p>
            <a:pPr algn="ctr"/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en  noir </a:t>
            </a:r>
          </a:p>
          <a:p>
            <a:pPr algn="ctr"/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&amp; blanc</a:t>
            </a:r>
            <a:endParaRPr lang="fr-FR" sz="4400" dirty="0">
              <a:ln w="25400">
                <a:solidFill>
                  <a:prstClr val="black"/>
                </a:solidFill>
              </a:ln>
              <a:solidFill>
                <a:prstClr val="white">
                  <a:lumMod val="65000"/>
                </a:prstClr>
              </a:solidFill>
              <a:latin typeface="Cinzel Black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825377" y="127858"/>
            <a:ext cx="468799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8800" dirty="0" smtClean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</a:p>
        </p:txBody>
      </p:sp>
      <p:sp>
        <p:nvSpPr>
          <p:cNvPr id="4" name="ZoneTexte 3"/>
          <p:cNvSpPr txBox="1"/>
          <p:nvPr/>
        </p:nvSpPr>
        <p:spPr>
          <a:xfrm rot="-240000">
            <a:off x="7475087" y="216001"/>
            <a:ext cx="141577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81</a:t>
            </a:r>
            <a:endParaRPr lang="fr-FR" sz="80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360947"/>
            <a:ext cx="91233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Photographier n'est pas un simple acte artistique ; c’est une communion.</a:t>
            </a:r>
            <a:endParaRPr lang="fr-FR" sz="2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05297" y="5148461"/>
            <a:ext cx="943354" cy="1118760"/>
          </a:xfrm>
          <a:prstGeom prst="rect">
            <a:avLst/>
          </a:prstGeom>
        </p:spPr>
      </p:pic>
      <p:pic>
        <p:nvPicPr>
          <p:cNvPr id="13" name="Chris Spheeris - The Relaxing Music 21.wav">
            <a:hlinkClick r:id="" action="ppaction://media"/>
          </p:cNvPr>
          <p:cNvPicPr>
            <a:picLocks noRot="1" noChangeAspect="1"/>
          </p:cNvPicPr>
          <p:nvPr>
            <a:wavAudioFile r:embed="rId1" name="Chris Spheeris - The Relaxing Music 21.wav"/>
          </p:nvPr>
        </p:nvPicPr>
        <p:blipFill>
          <a:blip r:embed="rId5" cstate="print"/>
          <a:stretch>
            <a:fillRect/>
          </a:stretch>
        </p:blipFill>
        <p:spPr>
          <a:xfrm>
            <a:off x="1177305" y="827981"/>
            <a:ext cx="244475" cy="244475"/>
          </a:xfrm>
          <a:prstGeom prst="rect">
            <a:avLst/>
          </a:prstGeom>
        </p:spPr>
      </p:pic>
      <p:pic>
        <p:nvPicPr>
          <p:cNvPr id="10" name="Image 9" descr="IMG_593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200000" y="4428000"/>
            <a:ext cx="1943050" cy="1296000"/>
          </a:xfrm>
          <a:prstGeom prst="rect">
            <a:avLst/>
          </a:prstGeom>
        </p:spPr>
      </p:pic>
    </p:spTree>
  </p:cSld>
  <p:clrMapOvr>
    <a:masterClrMapping/>
  </p:clrMapOvr>
  <p:transition spd="med" advTm="2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80"/>
                            </p:stCondLst>
                            <p:childTnLst>
                              <p:par>
                                <p:cTn id="14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03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530"/>
                            </p:stCondLst>
                            <p:childTnLst>
                              <p:par>
                                <p:cTn id="24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30"/>
                            </p:stCondLst>
                            <p:childTnLst>
                              <p:par>
                                <p:cTn id="29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53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3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9" grpId="0"/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9000" r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689723" y="5868542"/>
            <a:ext cx="2650788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 rot="180000">
            <a:off x="604636" y="2663363"/>
            <a:ext cx="1232468" cy="79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2386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60034" y="180001"/>
            <a:ext cx="5618041" cy="1230335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Chris  </a:t>
            </a:r>
            <a:r>
              <a:rPr lang="fr-FR" sz="3600" b="1" dirty="0" err="1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Spheeris</a:t>
            </a:r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 </a:t>
            </a:r>
          </a:p>
          <a:p>
            <a:pPr algn="ctr"/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The  </a:t>
            </a:r>
            <a:r>
              <a:rPr lang="fr-FR" sz="3600" b="1" dirty="0" err="1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Relaxing</a:t>
            </a:r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  Music</a:t>
            </a:r>
            <a:endParaRPr lang="fr-FR" sz="3600" b="1" dirty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3985495" y="4356374"/>
            <a:ext cx="2567432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Internet</a:t>
            </a:r>
            <a:endParaRPr lang="fr-FR" sz="4000" b="1" dirty="0" smtClean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442615" y="3924325"/>
            <a:ext cx="1187246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25.02.2025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6532" y="5580509"/>
            <a:ext cx="1580600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9560000">
            <a:off x="87183" y="4464000"/>
            <a:ext cx="2403947" cy="1598228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17246" y="1836094"/>
            <a:ext cx="960204" cy="958937"/>
          </a:xfrm>
          <a:prstGeom prst="rect">
            <a:avLst/>
          </a:prstGeom>
        </p:spPr>
      </p:pic>
      <p:sp>
        <p:nvSpPr>
          <p:cNvPr id="16" name="Ellipse 15"/>
          <p:cNvSpPr>
            <a:spLocks noChangeAspect="1"/>
          </p:cNvSpPr>
          <p:nvPr/>
        </p:nvSpPr>
        <p:spPr>
          <a:xfrm>
            <a:off x="5970138" y="251917"/>
            <a:ext cx="1600340" cy="1598228"/>
          </a:xfrm>
          <a:prstGeom prst="ellipse">
            <a:avLst/>
          </a:prstGeom>
          <a:blipFill dpi="0" rotWithShape="1">
            <a:blip r:embed="rId6" cstate="print"/>
            <a:srcRect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1142</TotalTime>
  <Words>34</Words>
  <Application>Microsoft Office PowerPoint</Application>
  <PresentationFormat>Personnalisé</PresentationFormat>
  <Paragraphs>13</Paragraphs>
  <Slides>54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54</vt:i4>
      </vt:variant>
    </vt:vector>
  </HeadingPairs>
  <TitlesOfParts>
    <vt:vector size="56" baseType="lpstr">
      <vt:lpstr>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165</cp:revision>
  <dcterms:created xsi:type="dcterms:W3CDTF">2020-05-12T17:47:43Z</dcterms:created>
  <dcterms:modified xsi:type="dcterms:W3CDTF">2025-02-26T10:00:35Z</dcterms:modified>
</cp:coreProperties>
</file>