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2"/>
  </p:notesMasterIdLst>
  <p:sldIdLst>
    <p:sldId id="365" r:id="rId3"/>
    <p:sldId id="366" r:id="rId4"/>
    <p:sldId id="368" r:id="rId5"/>
    <p:sldId id="367" r:id="rId6"/>
    <p:sldId id="369" r:id="rId7"/>
    <p:sldId id="370" r:id="rId8"/>
    <p:sldId id="371" r:id="rId9"/>
    <p:sldId id="372" r:id="rId10"/>
    <p:sldId id="373" r:id="rId11"/>
    <p:sldId id="374" r:id="rId12"/>
    <p:sldId id="376" r:id="rId13"/>
    <p:sldId id="375" r:id="rId14"/>
    <p:sldId id="377" r:id="rId15"/>
    <p:sldId id="378" r:id="rId16"/>
    <p:sldId id="379" r:id="rId17"/>
    <p:sldId id="380" r:id="rId18"/>
    <p:sldId id="381" r:id="rId19"/>
    <p:sldId id="382" r:id="rId20"/>
    <p:sldId id="383" r:id="rId21"/>
    <p:sldId id="384" r:id="rId22"/>
    <p:sldId id="385" r:id="rId23"/>
    <p:sldId id="386" r:id="rId24"/>
    <p:sldId id="387" r:id="rId25"/>
    <p:sldId id="388" r:id="rId26"/>
    <p:sldId id="389" r:id="rId27"/>
    <p:sldId id="390" r:id="rId28"/>
    <p:sldId id="391" r:id="rId29"/>
    <p:sldId id="392" r:id="rId30"/>
    <p:sldId id="393" r:id="rId31"/>
    <p:sldId id="394" r:id="rId32"/>
    <p:sldId id="395" r:id="rId33"/>
    <p:sldId id="396" r:id="rId34"/>
    <p:sldId id="397" r:id="rId35"/>
    <p:sldId id="398" r:id="rId36"/>
    <p:sldId id="399" r:id="rId37"/>
    <p:sldId id="400" r:id="rId38"/>
    <p:sldId id="401" r:id="rId39"/>
    <p:sldId id="402" r:id="rId40"/>
    <p:sldId id="302" r:id="rId41"/>
  </p:sldIdLst>
  <p:sldSz cx="7683500" cy="5761038"/>
  <p:notesSz cx="6858000" cy="9144000"/>
  <p:defaultTextStyle>
    <a:defPPr>
      <a:defRPr lang="fr-FR"/>
    </a:defPPr>
    <a:lvl1pPr marL="0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2734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65468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98202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30936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63670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96404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29138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61872" algn="l" defTabSz="86546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XZvjqLpUjUp+cTNLN4BFw==" hashData="no5qmVdcUJIdaAYjfbvLgPe/3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30" y="-67"/>
      </p:cViewPr>
      <p:guideLst>
        <p:guide orient="horz" pos="1815"/>
        <p:guide pos="24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05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C06CF-EF80-44A6-AF28-D50FA3F89101}" type="datetimeFigureOut">
              <a:rPr lang="fr-FR" smtClean="0"/>
              <a:pPr/>
              <a:t>20/02/2025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3F96-26F4-45FA-B616-713EACA042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62880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25759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88639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51519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14398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77278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40157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03037" algn="l" defTabSz="725759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6264" y="1789660"/>
            <a:ext cx="6530975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2526" y="3264589"/>
            <a:ext cx="5378451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8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1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6945" y="3702002"/>
            <a:ext cx="6530975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6945" y="2441774"/>
            <a:ext cx="6530975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27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6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982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309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636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964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2913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618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4176" y="1344249"/>
            <a:ext cx="339354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5781" y="1344249"/>
            <a:ext cx="339354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76" y="1289566"/>
            <a:ext cx="3394881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176" y="1826997"/>
            <a:ext cx="3394881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03114" y="1289566"/>
            <a:ext cx="3396213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03114" y="1826997"/>
            <a:ext cx="3396213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4180" y="229379"/>
            <a:ext cx="2527818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04038" y="229375"/>
            <a:ext cx="4295290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4180" y="1205551"/>
            <a:ext cx="252781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06021" y="4032727"/>
            <a:ext cx="4610100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06021" y="514765"/>
            <a:ext cx="4610100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2734" indent="0">
              <a:buNone/>
              <a:defRPr sz="2600"/>
            </a:lvl2pPr>
            <a:lvl3pPr marL="865468" indent="0">
              <a:buNone/>
              <a:defRPr sz="2300"/>
            </a:lvl3pPr>
            <a:lvl4pPr marL="1298202" indent="0">
              <a:buNone/>
              <a:defRPr sz="1900"/>
            </a:lvl4pPr>
            <a:lvl5pPr marL="1730936" indent="0">
              <a:buNone/>
              <a:defRPr sz="1900"/>
            </a:lvl5pPr>
            <a:lvl6pPr marL="2163670" indent="0">
              <a:buNone/>
              <a:defRPr sz="1900"/>
            </a:lvl6pPr>
            <a:lvl7pPr marL="2596404" indent="0">
              <a:buNone/>
              <a:defRPr sz="1900"/>
            </a:lvl7pPr>
            <a:lvl8pPr marL="3029138" indent="0">
              <a:buNone/>
              <a:defRPr sz="1900"/>
            </a:lvl8pPr>
            <a:lvl9pPr marL="3461872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06021" y="4508819"/>
            <a:ext cx="4610100" cy="676121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70540" y="230710"/>
            <a:ext cx="172878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4174" y="230710"/>
            <a:ext cx="5058305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6264" y="1789660"/>
            <a:ext cx="6530975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2526" y="3264589"/>
            <a:ext cx="5378451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8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1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6945" y="3702002"/>
            <a:ext cx="6530975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6945" y="2441774"/>
            <a:ext cx="6530975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27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6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982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309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6367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964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2913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618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4176" y="1344249"/>
            <a:ext cx="339354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05781" y="1344249"/>
            <a:ext cx="339354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76" y="1289566"/>
            <a:ext cx="3394881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176" y="1826997"/>
            <a:ext cx="3394881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03114" y="1289566"/>
            <a:ext cx="3396213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2734" indent="0">
              <a:buNone/>
              <a:defRPr sz="1900" b="1"/>
            </a:lvl2pPr>
            <a:lvl3pPr marL="865468" indent="0">
              <a:buNone/>
              <a:defRPr sz="1700" b="1"/>
            </a:lvl3pPr>
            <a:lvl4pPr marL="1298202" indent="0">
              <a:buNone/>
              <a:defRPr sz="1500" b="1"/>
            </a:lvl4pPr>
            <a:lvl5pPr marL="1730936" indent="0">
              <a:buNone/>
              <a:defRPr sz="1500" b="1"/>
            </a:lvl5pPr>
            <a:lvl6pPr marL="2163670" indent="0">
              <a:buNone/>
              <a:defRPr sz="1500" b="1"/>
            </a:lvl6pPr>
            <a:lvl7pPr marL="2596404" indent="0">
              <a:buNone/>
              <a:defRPr sz="1500" b="1"/>
            </a:lvl7pPr>
            <a:lvl8pPr marL="3029138" indent="0">
              <a:buNone/>
              <a:defRPr sz="1500" b="1"/>
            </a:lvl8pPr>
            <a:lvl9pPr marL="3461872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03114" y="1826997"/>
            <a:ext cx="3396213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4180" y="229379"/>
            <a:ext cx="2527818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04038" y="229375"/>
            <a:ext cx="4295290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4180" y="1205551"/>
            <a:ext cx="252781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06021" y="4032727"/>
            <a:ext cx="4610100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06021" y="514765"/>
            <a:ext cx="4610100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2734" indent="0">
              <a:buNone/>
              <a:defRPr sz="2600"/>
            </a:lvl2pPr>
            <a:lvl3pPr marL="865468" indent="0">
              <a:buNone/>
              <a:defRPr sz="2300"/>
            </a:lvl3pPr>
            <a:lvl4pPr marL="1298202" indent="0">
              <a:buNone/>
              <a:defRPr sz="1900"/>
            </a:lvl4pPr>
            <a:lvl5pPr marL="1730936" indent="0">
              <a:buNone/>
              <a:defRPr sz="1900"/>
            </a:lvl5pPr>
            <a:lvl6pPr marL="2163670" indent="0">
              <a:buNone/>
              <a:defRPr sz="1900"/>
            </a:lvl6pPr>
            <a:lvl7pPr marL="2596404" indent="0">
              <a:buNone/>
              <a:defRPr sz="1900"/>
            </a:lvl7pPr>
            <a:lvl8pPr marL="3029138" indent="0">
              <a:buNone/>
              <a:defRPr sz="1900"/>
            </a:lvl8pPr>
            <a:lvl9pPr marL="3461872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06021" y="4508819"/>
            <a:ext cx="4610100" cy="676121"/>
          </a:xfrm>
        </p:spPr>
        <p:txBody>
          <a:bodyPr/>
          <a:lstStyle>
            <a:lvl1pPr marL="0" indent="0">
              <a:buNone/>
              <a:defRPr sz="1300"/>
            </a:lvl1pPr>
            <a:lvl2pPr marL="432734" indent="0">
              <a:buNone/>
              <a:defRPr sz="1200"/>
            </a:lvl2pPr>
            <a:lvl3pPr marL="865468" indent="0">
              <a:buNone/>
              <a:defRPr sz="1000"/>
            </a:lvl3pPr>
            <a:lvl4pPr marL="1298202" indent="0">
              <a:buNone/>
              <a:defRPr sz="900"/>
            </a:lvl4pPr>
            <a:lvl5pPr marL="1730936" indent="0">
              <a:buNone/>
              <a:defRPr sz="900"/>
            </a:lvl5pPr>
            <a:lvl6pPr marL="2163670" indent="0">
              <a:buNone/>
              <a:defRPr sz="900"/>
            </a:lvl6pPr>
            <a:lvl7pPr marL="2596404" indent="0">
              <a:buNone/>
              <a:defRPr sz="900"/>
            </a:lvl7pPr>
            <a:lvl8pPr marL="3029138" indent="0">
              <a:buNone/>
              <a:defRPr sz="900"/>
            </a:lvl8pPr>
            <a:lvl9pPr marL="346187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70540" y="230710"/>
            <a:ext cx="172878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4174" y="230710"/>
            <a:ext cx="5058305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4176" y="230709"/>
            <a:ext cx="6915150" cy="960174"/>
          </a:xfrm>
          <a:prstGeom prst="rect">
            <a:avLst/>
          </a:prstGeom>
        </p:spPr>
        <p:txBody>
          <a:bodyPr vert="horz" lIns="86547" tIns="43273" rIns="86547" bIns="4327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76" y="1344249"/>
            <a:ext cx="6915150" cy="3802019"/>
          </a:xfrm>
          <a:prstGeom prst="rect">
            <a:avLst/>
          </a:prstGeom>
        </p:spPr>
        <p:txBody>
          <a:bodyPr vert="horz" lIns="86547" tIns="43273" rIns="86547" bIns="4327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4175" y="5339629"/>
            <a:ext cx="1792817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25197" y="5339629"/>
            <a:ext cx="2433109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06508" y="5339629"/>
            <a:ext cx="1792817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random/>
  </p:transition>
  <p:txStyles>
    <p:titleStyle>
      <a:lvl1pPr algn="ctr" defTabSz="86546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550" indent="-324550" algn="l" defTabSz="865468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3193" indent="-270459" algn="l" defTabSz="865468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183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4569" indent="-216367" algn="l" defTabSz="86546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303" indent="-216367" algn="l" defTabSz="86546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037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2771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550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8239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73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546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820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0936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367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640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913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187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4176" y="230709"/>
            <a:ext cx="6915150" cy="960174"/>
          </a:xfrm>
          <a:prstGeom prst="rect">
            <a:avLst/>
          </a:prstGeom>
        </p:spPr>
        <p:txBody>
          <a:bodyPr vert="horz" lIns="86547" tIns="43273" rIns="86547" bIns="4327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4176" y="1344249"/>
            <a:ext cx="6915150" cy="3802019"/>
          </a:xfrm>
          <a:prstGeom prst="rect">
            <a:avLst/>
          </a:prstGeom>
        </p:spPr>
        <p:txBody>
          <a:bodyPr vert="horz" lIns="86547" tIns="43273" rIns="86547" bIns="4327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4175" y="5339629"/>
            <a:ext cx="1792817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25197" y="5339629"/>
            <a:ext cx="2433109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06508" y="5339629"/>
            <a:ext cx="1792817" cy="306722"/>
          </a:xfrm>
          <a:prstGeom prst="rect">
            <a:avLst/>
          </a:prstGeom>
        </p:spPr>
        <p:txBody>
          <a:bodyPr vert="horz" lIns="86547" tIns="43273" rIns="86547" bIns="4327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86546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550" indent="-324550" algn="l" defTabSz="865468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3193" indent="-270459" algn="l" defTabSz="865468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183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4569" indent="-216367" algn="l" defTabSz="86546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303" indent="-216367" algn="l" defTabSz="86546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037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2771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5505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8239" indent="-216367" algn="l" defTabSz="86546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73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546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820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0936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3670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6404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9138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1872" algn="l" defTabSz="86546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695509" y="188443"/>
            <a:ext cx="2649232" cy="2319129"/>
          </a:xfrm>
          <a:prstGeom prst="rect">
            <a:avLst/>
          </a:prstGeom>
          <a:noFill/>
        </p:spPr>
        <p:txBody>
          <a:bodyPr wrap="none" lIns="72576" tIns="36288" rIns="72576" bIns="36288" rtlCol="0">
            <a:prstTxWarp prst="textArchUpPour">
              <a:avLst/>
            </a:prstTxWarp>
            <a:spAutoFit/>
          </a:bodyPr>
          <a:lstStyle/>
          <a:p>
            <a:r>
              <a:rPr lang="fr-FR" sz="70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0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-35999" y="4064959"/>
            <a:ext cx="7683500" cy="1116912"/>
          </a:xfrm>
          <a:prstGeom prst="rect">
            <a:avLst/>
          </a:prstGeom>
          <a:noFill/>
        </p:spPr>
        <p:txBody>
          <a:bodyPr wrap="none" lIns="72576" tIns="36288" rIns="72576" bIns="36288" rtlCol="0">
            <a:prstTxWarp prst="textPlain">
              <a:avLst/>
            </a:prstTxWarp>
            <a:spAutoFit/>
          </a:bodyPr>
          <a:lstStyle/>
          <a:p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73798" y="53841"/>
            <a:ext cx="2880320" cy="1251990"/>
          </a:xfrm>
          <a:prstGeom prst="rect">
            <a:avLst/>
          </a:prstGeom>
        </p:spPr>
        <p:txBody>
          <a:bodyPr wrap="square" lIns="96881" tIns="48441" rIns="96881" bIns="48441">
            <a:spAutoFit/>
          </a:bodyPr>
          <a:lstStyle/>
          <a:p>
            <a:pPr algn="ctr"/>
            <a:r>
              <a:rPr lang="fr-FR" sz="25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25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7868" y="53841"/>
            <a:ext cx="1495950" cy="2412387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 algn="ctr"/>
            <a:r>
              <a:rPr lang="fr-FR" sz="19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des amoureux  de  l’Alsace   </a:t>
            </a:r>
          </a:p>
          <a:p>
            <a:pPr algn="ctr"/>
            <a:r>
              <a:rPr lang="fr-FR" sz="19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52945" y="2180543"/>
            <a:ext cx="148244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536000" y="2232000"/>
            <a:ext cx="915498" cy="811949"/>
          </a:xfrm>
          <a:prstGeom prst="rect">
            <a:avLst/>
          </a:prstGeom>
        </p:spPr>
        <p:txBody>
          <a:bodyPr wrap="none" lIns="72576" tIns="36288" rIns="72576" bIns="36288">
            <a:spAutoFit/>
          </a:bodyPr>
          <a:lstStyle/>
          <a:p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10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5141769"/>
            <a:ext cx="7683500" cy="611894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 algn="ctr"/>
            <a:r>
              <a:rPr lang="fr-FR" sz="3500" dirty="0" smtClean="0">
                <a:latin typeface="Broadway" pitchFamily="82" charset="0"/>
              </a:rPr>
              <a:t>Maisons  alsaciennes</a:t>
            </a:r>
            <a:endParaRPr lang="fr-FR" sz="3500" dirty="0">
              <a:latin typeface="Broadway" pitchFamily="82" charset="0"/>
            </a:endParaRPr>
          </a:p>
        </p:txBody>
      </p:sp>
      <p:pic>
        <p:nvPicPr>
          <p:cNvPr id="9" name="Sergey Grischuk 53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53  A collection of the BEST melodies 2023.wav"/>
          </p:nvPr>
        </p:nvPicPr>
        <p:blipFill>
          <a:blip r:embed="rId5" cstate="print"/>
          <a:stretch>
            <a:fillRect/>
          </a:stretch>
        </p:blipFill>
        <p:spPr>
          <a:xfrm>
            <a:off x="4345806" y="20164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3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4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4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4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60000" y="432247"/>
            <a:ext cx="195598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Kutzenhausen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mbach (arrondissement de Wissembourg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558" y="288231"/>
            <a:ext cx="135806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Lembach</a:t>
            </a:r>
            <a:r>
              <a:rPr lang="fr-FR" b="1" dirty="0" smtClean="0">
                <a:latin typeface="Lucida Handwriting" pitchFamily="66" charset="0"/>
              </a:rPr>
              <a:t> 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97534" y="288231"/>
            <a:ext cx="129875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Lobsann</a:t>
            </a:r>
            <a:r>
              <a:rPr lang="fr-FR" b="1" dirty="0" smtClean="0">
                <a:latin typeface="Lucida Handwriting" pitchFamily="66" charset="0"/>
              </a:rPr>
              <a:t> 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04000" y="180000"/>
            <a:ext cx="129875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Lobsann</a:t>
            </a:r>
            <a:r>
              <a:rPr lang="fr-FR" b="1" dirty="0" smtClean="0">
                <a:latin typeface="Lucida Handwriting" pitchFamily="66" charset="0"/>
              </a:rPr>
              <a:t> 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 forestière de Hasl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0000" y="4788000"/>
            <a:ext cx="1636987" cy="8771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Maison </a:t>
            </a:r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 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forestière  </a:t>
            </a:r>
          </a:p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de  </a:t>
            </a:r>
            <a:r>
              <a:rPr lang="fr-FR" b="1" dirty="0" err="1" smtClean="0">
                <a:solidFill>
                  <a:schemeClr val="bg1"/>
                </a:solidFill>
                <a:latin typeface="Lucida Handwriting" pitchFamily="66" charset="0"/>
              </a:rPr>
              <a:t>Haslach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l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558" y="288231"/>
            <a:ext cx="169469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Marlenheim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mouti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65" y="0"/>
            <a:ext cx="427577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558" y="288231"/>
            <a:ext cx="1669047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Marmoutier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85766" y="144215"/>
            <a:ext cx="147668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Mitschdorf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97934" y="432247"/>
            <a:ext cx="147668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Mitschdorf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-les-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119" y="0"/>
            <a:ext cx="422326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5766" y="612000"/>
            <a:ext cx="156805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latin typeface="Lucida Handwriting" pitchFamily="66" charset="0"/>
              </a:rPr>
              <a:t>Neuwiller</a:t>
            </a:r>
            <a:endParaRPr lang="fr-FR" b="1" dirty="0" smtClean="0">
              <a:solidFill>
                <a:schemeClr val="bg1"/>
              </a:solidFill>
              <a:latin typeface="Lucida Handwriting" pitchFamily="66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les-Saverne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4000" y="144215"/>
            <a:ext cx="315022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  <a:latin typeface="Lucida Handwriting" pitchFamily="66" charset="0"/>
              </a:rPr>
              <a:t>Neuwiller</a:t>
            </a:r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 – les - Saverne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bronn-les-Bai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7604" y="0"/>
            <a:ext cx="438829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000" y="288231"/>
            <a:ext cx="176522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Lucida Handwriting" pitchFamily="66" charset="0"/>
              </a:rPr>
              <a:t>Niederbronn</a:t>
            </a:r>
            <a:endParaRPr lang="fr-FR" b="1" dirty="0" smtClean="0">
              <a:latin typeface="Lucida Handwriting" pitchFamily="66" charset="0"/>
            </a:endParaRPr>
          </a:p>
          <a:p>
            <a:pPr algn="ctr"/>
            <a:r>
              <a:rPr lang="fr-FR" b="1" dirty="0" smtClean="0">
                <a:latin typeface="Lucida Handwriting" pitchFamily="66" charset="0"/>
              </a:rPr>
              <a:t>Les - Bains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roe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13758" y="2736503"/>
            <a:ext cx="176522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Lucida Handwriting" pitchFamily="66" charset="0"/>
              </a:rPr>
              <a:t>Niederbronn</a:t>
            </a:r>
            <a:endParaRPr lang="fr-FR" b="1" dirty="0" smtClean="0">
              <a:solidFill>
                <a:schemeClr val="bg1"/>
              </a:solidFill>
              <a:latin typeface="Lucida Handwriting" pitchFamily="66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Les - Bains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roeder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16000" y="648000"/>
            <a:ext cx="199285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Niederroedern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mo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69742" y="288231"/>
            <a:ext cx="173797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Obermodern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eusch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1510" y="360239"/>
            <a:ext cx="164660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Preuschdorf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eusch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0000" y="288231"/>
            <a:ext cx="164660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Preuschdorf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euschdor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53718" y="216223"/>
            <a:ext cx="164660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Preuschdorf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0" y="432247"/>
            <a:ext cx="2667718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Soultz</a:t>
            </a:r>
            <a:r>
              <a:rPr lang="fr-FR" b="1" dirty="0" smtClean="0">
                <a:latin typeface="Lucida Handwriting" pitchFamily="66" charset="0"/>
              </a:rPr>
              <a:t> – sous - Forêts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bourg (Outre-Forêt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7934" y="432247"/>
            <a:ext cx="140134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Surbourg</a:t>
            </a:r>
            <a:r>
              <a:rPr lang="fr-FR" b="1" dirty="0" smtClean="0">
                <a:latin typeface="Lucida Handwriting" pitchFamily="66" charset="0"/>
              </a:rPr>
              <a:t> 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bourg (Outre-Forêt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0136" y="0"/>
            <a:ext cx="404322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6000" y="288231"/>
            <a:ext cx="140134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Surbourg</a:t>
            </a:r>
            <a:r>
              <a:rPr lang="fr-FR" b="1" dirty="0" smtClean="0">
                <a:latin typeface="Lucida Handwriting" pitchFamily="66" charset="0"/>
              </a:rPr>
              <a:t> 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été à Hu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6000" y="108000"/>
            <a:ext cx="140775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Un été à </a:t>
            </a:r>
            <a:endParaRPr lang="fr-FR" b="1" dirty="0" smtClean="0">
              <a:latin typeface="Lucida Handwriting" pitchFamily="66" charset="0"/>
            </a:endParaRPr>
          </a:p>
          <a:p>
            <a:r>
              <a:rPr lang="fr-FR" b="1" dirty="0" err="1" smtClean="0">
                <a:latin typeface="Lucida Handwriting" pitchFamily="66" charset="0"/>
              </a:rPr>
              <a:t>Hunspach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été à See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558" y="288231"/>
            <a:ext cx="227658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Un été à </a:t>
            </a:r>
            <a:r>
              <a:rPr lang="fr-FR" b="1" dirty="0" err="1" smtClean="0">
                <a:latin typeface="Lucida Handwriting" pitchFamily="66" charset="0"/>
              </a:rPr>
              <a:t>Seebach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558" y="288231"/>
            <a:ext cx="731290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Villé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bourg-Hinterfe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751"/>
            <a:ext cx="7683500" cy="556753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7934" y="432247"/>
            <a:ext cx="138531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Walbourg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sselo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000" y="144000"/>
            <a:ext cx="159370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Wasselonne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ter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2000" y="288231"/>
            <a:ext cx="175400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Weiterswiller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y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7934" y="432247"/>
            <a:ext cx="1606530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Weyersheim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ls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7934" y="432247"/>
            <a:ext cx="157286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Wilshausen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gen-sur-Mo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6000" y="144000"/>
            <a:ext cx="2481770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Wingen</a:t>
            </a:r>
            <a:r>
              <a:rPr lang="fr-FR" b="1" dirty="0" smtClean="0">
                <a:latin typeface="Lucida Handwriting" pitchFamily="66" charset="0"/>
              </a:rPr>
              <a:t>-sur-Moder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, la perle de l'Alsace du No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73598" y="360239"/>
            <a:ext cx="176843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Wissembourg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730"/>
            <a:ext cx="7683500" cy="56575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61630" y="288231"/>
            <a:ext cx="176843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Wissembourg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1404" y="0"/>
            <a:ext cx="38406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7574" y="5112767"/>
            <a:ext cx="176843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Lucida Handwriting" pitchFamily="66" charset="0"/>
              </a:rPr>
              <a:t>Wissembourg</a:t>
            </a:r>
            <a:endParaRPr lang="fr-FR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632" y="0"/>
            <a:ext cx="6856235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33838" y="432247"/>
            <a:ext cx="176843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Wissembourg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8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92000" y="432247"/>
            <a:ext cx="176843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Wissembourg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36000" y="288231"/>
            <a:ext cx="176843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Lucida Handwriting" pitchFamily="66" charset="0"/>
              </a:rPr>
              <a:t>Wissembourg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OEBERSDORF, maison datant de 15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360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3558" y="288231"/>
            <a:ext cx="1592103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Lucida Handwriting" pitchFamily="66" charset="0"/>
              </a:rPr>
              <a:t>Zoebersdorf</a:t>
            </a:r>
            <a:endParaRPr lang="fr-FR" b="1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600589" y="5076000"/>
            <a:ext cx="1726673" cy="604932"/>
          </a:xfrm>
          <a:prstGeom prst="rect">
            <a:avLst/>
          </a:prstGeom>
          <a:noFill/>
        </p:spPr>
        <p:txBody>
          <a:bodyPr wrap="none" lIns="96162" tIns="48081" rIns="96162" bIns="48081" rtlCol="0">
            <a:spAutoFit/>
          </a:bodyPr>
          <a:lstStyle/>
          <a:p>
            <a:r>
              <a:rPr lang="fr-FR" sz="33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66172" y="468000"/>
            <a:ext cx="1008370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162" tIns="48081" rIns="96162" bIns="48081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2382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3912" y="3041992"/>
            <a:ext cx="3626088" cy="1112764"/>
          </a:xfrm>
          <a:prstGeom prst="rect">
            <a:avLst/>
          </a:prstGeom>
          <a:noFill/>
        </p:spPr>
        <p:txBody>
          <a:bodyPr wrap="square" lIns="96162" tIns="48081" rIns="96162" bIns="48081" rtlCol="0">
            <a:spAutoFit/>
          </a:bodyPr>
          <a:lstStyle/>
          <a:p>
            <a:pPr algn="ctr"/>
            <a:r>
              <a:rPr lang="en-US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en-US" sz="33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en-US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Best  Off</a:t>
            </a:r>
            <a:endParaRPr lang="fr-FR" sz="33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44510" y="2234361"/>
            <a:ext cx="1617220" cy="604932"/>
          </a:xfrm>
          <a:prstGeom prst="rect">
            <a:avLst/>
          </a:prstGeom>
          <a:noFill/>
        </p:spPr>
        <p:txBody>
          <a:bodyPr wrap="none" lIns="96162" tIns="48081" rIns="96162" bIns="48081" rtlCol="0">
            <a:spAutoFit/>
          </a:bodyPr>
          <a:lstStyle/>
          <a:p>
            <a:r>
              <a:rPr lang="fr-FR" sz="33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3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14093" y="565120"/>
            <a:ext cx="963644" cy="297156"/>
          </a:xfrm>
          <a:prstGeom prst="rect">
            <a:avLst/>
          </a:prstGeom>
          <a:noFill/>
        </p:spPr>
        <p:txBody>
          <a:bodyPr wrap="none" lIns="96162" tIns="48081" rIns="96162" bIns="48081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20.02.2025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050" y="4896004"/>
            <a:ext cx="1331148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25991" y="1669057"/>
            <a:ext cx="207349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7153" y="242041"/>
            <a:ext cx="673887" cy="673006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474604" y="3203599"/>
            <a:ext cx="1876100" cy="1346013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105</Words>
  <Application>Microsoft Office PowerPoint</Application>
  <PresentationFormat>Personnalisé</PresentationFormat>
  <Paragraphs>56</Paragraphs>
  <Slides>39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161</cp:revision>
  <dcterms:created xsi:type="dcterms:W3CDTF">2020-05-12T17:47:43Z</dcterms:created>
  <dcterms:modified xsi:type="dcterms:W3CDTF">2025-02-20T17:37:24Z</dcterms:modified>
</cp:coreProperties>
</file>