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58"/>
  </p:notesMasterIdLst>
  <p:sldIdLst>
    <p:sldId id="256" r:id="rId2"/>
    <p:sldId id="257" r:id="rId3"/>
    <p:sldId id="258" r:id="rId4"/>
    <p:sldId id="262" r:id="rId5"/>
    <p:sldId id="308" r:id="rId6"/>
    <p:sldId id="311" r:id="rId7"/>
    <p:sldId id="310" r:id="rId8"/>
    <p:sldId id="309" r:id="rId9"/>
    <p:sldId id="294" r:id="rId10"/>
    <p:sldId id="277" r:id="rId11"/>
    <p:sldId id="295" r:id="rId12"/>
    <p:sldId id="260" r:id="rId13"/>
    <p:sldId id="284" r:id="rId14"/>
    <p:sldId id="278" r:id="rId15"/>
    <p:sldId id="261" r:id="rId16"/>
    <p:sldId id="282" r:id="rId17"/>
    <p:sldId id="299" r:id="rId18"/>
    <p:sldId id="285" r:id="rId19"/>
    <p:sldId id="300" r:id="rId20"/>
    <p:sldId id="263" r:id="rId21"/>
    <p:sldId id="281" r:id="rId22"/>
    <p:sldId id="301" r:id="rId23"/>
    <p:sldId id="264" r:id="rId24"/>
    <p:sldId id="283" r:id="rId25"/>
    <p:sldId id="307" r:id="rId26"/>
    <p:sldId id="266" r:id="rId27"/>
    <p:sldId id="267" r:id="rId28"/>
    <p:sldId id="268" r:id="rId29"/>
    <p:sldId id="298" r:id="rId30"/>
    <p:sldId id="269" r:id="rId31"/>
    <p:sldId id="297" r:id="rId32"/>
    <p:sldId id="271" r:id="rId33"/>
    <p:sldId id="272" r:id="rId34"/>
    <p:sldId id="273" r:id="rId35"/>
    <p:sldId id="305" r:id="rId36"/>
    <p:sldId id="274" r:id="rId37"/>
    <p:sldId id="275" r:id="rId38"/>
    <p:sldId id="276" r:id="rId39"/>
    <p:sldId id="302" r:id="rId40"/>
    <p:sldId id="288" r:id="rId41"/>
    <p:sldId id="291" r:id="rId42"/>
    <p:sldId id="279" r:id="rId43"/>
    <p:sldId id="286" r:id="rId44"/>
    <p:sldId id="280" r:id="rId45"/>
    <p:sldId id="306" r:id="rId46"/>
    <p:sldId id="303" r:id="rId47"/>
    <p:sldId id="287" r:id="rId48"/>
    <p:sldId id="296" r:id="rId49"/>
    <p:sldId id="293" r:id="rId50"/>
    <p:sldId id="265" r:id="rId51"/>
    <p:sldId id="292" r:id="rId52"/>
    <p:sldId id="259" r:id="rId53"/>
    <p:sldId id="289" r:id="rId54"/>
    <p:sldId id="270" r:id="rId55"/>
    <p:sldId id="304" r:id="rId56"/>
    <p:sldId id="290" r:id="rId57"/>
  </p:sldIdLst>
  <p:sldSz cx="9144000" cy="6858000" type="screen4x3"/>
  <p:notesSz cx="6858000" cy="9144000"/>
  <p:embeddedFontLst>
    <p:embeddedFont>
      <p:font typeface="Ravie" pitchFamily="82" charset="0"/>
      <p:regular r:id="rId59"/>
    </p:embeddedFont>
    <p:embeddedFont>
      <p:font typeface="AdriaDB"/>
      <p:regular r:id="rId60"/>
    </p:embeddedFont>
    <p:embeddedFont>
      <p:font typeface="CloisterBlack BT"/>
      <p:regular r:id="rId61"/>
    </p:embeddedFont>
    <p:embeddedFont>
      <p:font typeface="Comic Sans MS" pitchFamily="66" charset="0"/>
      <p:regular r:id="rId62"/>
      <p:bold r:id="rId63"/>
    </p:embeddedFont>
    <p:embeddedFont>
      <p:font typeface="Harrington" pitchFamily="82" charset="0"/>
      <p:regular r:id="rId64"/>
    </p:embeddedFont>
  </p:embeddedFontLst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anHdkOW+1xF0joHRNmtlNA==" hashData="UB7Y4Ow1jd/4uI6+0D5HRmXQk5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FF6699"/>
    <a:srgbClr val="FFFF00"/>
    <a:srgbClr val="CCFFFF"/>
    <a:srgbClr val="FFCCFF"/>
    <a:srgbClr val="00FFFF"/>
    <a:srgbClr val="FF99FF"/>
    <a:srgbClr val="0099FF"/>
    <a:srgbClr val="00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082" autoAdjust="0"/>
    <p:restoredTop sz="94660"/>
  </p:normalViewPr>
  <p:slideViewPr>
    <p:cSldViewPr>
      <p:cViewPr varScale="1">
        <p:scale>
          <a:sx n="84" d="100"/>
          <a:sy n="84" d="100"/>
        </p:scale>
        <p:origin x="-1334" y="-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50" d="100"/>
        <a:sy n="50" d="100"/>
      </p:scale>
      <p:origin x="0" y="249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font" Target="fonts/font5.fntdata"/><Relationship Id="rId68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notesMaster" Target="notesMasters/notesMaster1.xml"/><Relationship Id="rId66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font" Target="fonts/font3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font" Target="fonts/font2.fntdata"/><Relationship Id="rId65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font" Target="fonts/font6.fntdata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font" Target="fonts/font1.fntdata"/><Relationship Id="rId67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font" Target="fonts/font4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04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066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604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noProof="0" smtClean="0"/>
              <a:t>Cliquez pour modifier les styles du texte du masque</a:t>
            </a:r>
          </a:p>
          <a:p>
            <a:pPr lvl="1"/>
            <a:r>
              <a:rPr lang="fr-FR" altLang="fr-FR" noProof="0" smtClean="0"/>
              <a:t>Deuxième niveau</a:t>
            </a:r>
          </a:p>
          <a:p>
            <a:pPr lvl="2"/>
            <a:r>
              <a:rPr lang="fr-FR" altLang="fr-FR" noProof="0" smtClean="0"/>
              <a:t>Troisième niveau</a:t>
            </a:r>
          </a:p>
          <a:p>
            <a:pPr lvl="3"/>
            <a:r>
              <a:rPr lang="fr-FR" altLang="fr-FR" noProof="0" smtClean="0"/>
              <a:t>Quatrième niveau</a:t>
            </a:r>
          </a:p>
          <a:p>
            <a:pPr lvl="4"/>
            <a:r>
              <a:rPr lang="fr-FR" altLang="fr-FR" noProof="0" smtClean="0"/>
              <a:t>Cinquième niveau</a:t>
            </a:r>
          </a:p>
        </p:txBody>
      </p:sp>
      <p:sp>
        <p:nvSpPr>
          <p:cNvPr id="604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04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BBCC8098-7B1F-4B36-85BC-4510A858F699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81514302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0E7D83A3-6E6C-40AE-AABD-362C23932214}" type="slidenum">
              <a:rPr lang="fr-FR" altLang="fr-FR" smtClean="0"/>
              <a:pPr eaLnBrk="1" hangingPunct="1"/>
              <a:t>1</a:t>
            </a:fld>
            <a:endParaRPr lang="fr-FR" altLang="fr-FR" smtClean="0"/>
          </a:p>
        </p:txBody>
      </p:sp>
      <p:sp>
        <p:nvSpPr>
          <p:cNvPr id="716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68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alt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0A0C664D-6A9C-4E72-B54F-7BAFB34E3D9C}" type="slidenum">
              <a:rPr lang="fr-FR" altLang="fr-FR" smtClean="0"/>
              <a:pPr eaLnBrk="1" hangingPunct="1"/>
              <a:t>2</a:t>
            </a:fld>
            <a:endParaRPr lang="fr-FR" altLang="fr-FR" smtClean="0"/>
          </a:p>
        </p:txBody>
      </p:sp>
      <p:sp>
        <p:nvSpPr>
          <p:cNvPr id="727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270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alt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1B5EF78B-566E-46EA-A5B4-FF67A8B9A4F0}" type="slidenum">
              <a:rPr lang="fr-FR" altLang="fr-FR" smtClean="0"/>
              <a:pPr eaLnBrk="1" hangingPunct="1"/>
              <a:t>3</a:t>
            </a:fld>
            <a:endParaRPr lang="fr-FR" altLang="fr-FR" smtClean="0"/>
          </a:p>
        </p:txBody>
      </p:sp>
      <p:sp>
        <p:nvSpPr>
          <p:cNvPr id="737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373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altLang="fr-FR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4A002D81-9E6E-4D71-9067-4A1A99D55B57}" type="slidenum">
              <a:rPr lang="fr-FR" altLang="fr-FR" smtClean="0"/>
              <a:pPr eaLnBrk="1" hangingPunct="1"/>
              <a:t>4</a:t>
            </a:fld>
            <a:endParaRPr lang="fr-FR" altLang="fr-FR" smtClean="0"/>
          </a:p>
        </p:txBody>
      </p:sp>
      <p:sp>
        <p:nvSpPr>
          <p:cNvPr id="747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475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altLang="fr-FR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C8CD08FC-5E5F-4CDF-A9A9-9B51F11ACFE9}" type="slidenum">
              <a:rPr lang="fr-FR" altLang="fr-FR" smtClean="0"/>
              <a:pPr eaLnBrk="1" hangingPunct="1"/>
              <a:t>5</a:t>
            </a:fld>
            <a:endParaRPr lang="fr-FR" altLang="fr-FR" smtClean="0"/>
          </a:p>
        </p:txBody>
      </p:sp>
      <p:sp>
        <p:nvSpPr>
          <p:cNvPr id="757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578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altLang="fr-FR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1E2A04B8-A32F-4DD6-A0BE-769BC8F79253}" type="slidenum">
              <a:rPr lang="fr-FR" altLang="fr-FR" smtClean="0"/>
              <a:pPr eaLnBrk="1" hangingPunct="1"/>
              <a:t>6</a:t>
            </a:fld>
            <a:endParaRPr lang="fr-FR" altLang="fr-FR" smtClean="0"/>
          </a:p>
        </p:txBody>
      </p:sp>
      <p:sp>
        <p:nvSpPr>
          <p:cNvPr id="768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680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altLang="fr-FR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EF33906A-D855-46B2-B987-06B9CD402685}" type="slidenum">
              <a:rPr lang="fr-FR" altLang="fr-FR" smtClean="0"/>
              <a:pPr eaLnBrk="1" hangingPunct="1"/>
              <a:t>7</a:t>
            </a:fld>
            <a:endParaRPr lang="fr-FR" altLang="fr-FR" smtClean="0"/>
          </a:p>
        </p:txBody>
      </p:sp>
      <p:sp>
        <p:nvSpPr>
          <p:cNvPr id="778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782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altLang="fr-FR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5853BF75-27DB-493F-9040-F5D034C0D8A5}" type="slidenum">
              <a:rPr lang="fr-FR" altLang="fr-FR" smtClean="0"/>
              <a:pPr eaLnBrk="1" hangingPunct="1"/>
              <a:t>8</a:t>
            </a:fld>
            <a:endParaRPr lang="fr-FR" altLang="fr-FR" smtClean="0"/>
          </a:p>
        </p:txBody>
      </p:sp>
      <p:sp>
        <p:nvSpPr>
          <p:cNvPr id="788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885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altLang="fr-FR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8C803E4C-6DBF-4254-9579-98EF200F173B}" type="slidenum">
              <a:rPr lang="fr-FR" altLang="fr-FR" smtClean="0"/>
              <a:pPr eaLnBrk="1" hangingPunct="1"/>
              <a:t>9</a:t>
            </a:fld>
            <a:endParaRPr lang="fr-FR" altLang="fr-FR" smtClean="0"/>
          </a:p>
        </p:txBody>
      </p:sp>
      <p:sp>
        <p:nvSpPr>
          <p:cNvPr id="798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987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altLang="fr-FR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45776918-11C3-482D-893A-2E313FFB884C}" type="slidenum">
              <a:rPr lang="fr-FR" altLang="fr-FR" smtClean="0"/>
              <a:pPr eaLnBrk="1" hangingPunct="1"/>
              <a:t>10</a:t>
            </a:fld>
            <a:endParaRPr lang="fr-FR" altLang="fr-FR" smtClean="0"/>
          </a:p>
        </p:txBody>
      </p:sp>
      <p:sp>
        <p:nvSpPr>
          <p:cNvPr id="808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090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altLang="fr-FR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C3F9F0A9-A960-417D-AA95-BE22462CBCD4}" type="slidenum">
              <a:rPr lang="fr-FR" altLang="fr-FR" smtClean="0"/>
              <a:pPr eaLnBrk="1" hangingPunct="1"/>
              <a:t>11</a:t>
            </a:fld>
            <a:endParaRPr lang="fr-FR" altLang="fr-FR" smtClean="0"/>
          </a:p>
        </p:txBody>
      </p:sp>
      <p:sp>
        <p:nvSpPr>
          <p:cNvPr id="819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2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altLang="fr-FR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12A703FA-258D-4352-9DF5-FB875A964EF7}" type="slidenum">
              <a:rPr lang="fr-FR" altLang="fr-FR" smtClean="0"/>
              <a:pPr eaLnBrk="1" hangingPunct="1"/>
              <a:t>12</a:t>
            </a:fld>
            <a:endParaRPr lang="fr-FR" altLang="fr-FR" smtClean="0"/>
          </a:p>
        </p:txBody>
      </p:sp>
      <p:sp>
        <p:nvSpPr>
          <p:cNvPr id="829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294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altLang="fr-FR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DA89E26E-6632-4FFF-8AC0-6E1D99371F24}" type="slidenum">
              <a:rPr lang="fr-FR" altLang="fr-FR" smtClean="0"/>
              <a:pPr eaLnBrk="1" hangingPunct="1"/>
              <a:t>13</a:t>
            </a:fld>
            <a:endParaRPr lang="fr-FR" altLang="fr-FR" smtClean="0"/>
          </a:p>
        </p:txBody>
      </p:sp>
      <p:sp>
        <p:nvSpPr>
          <p:cNvPr id="839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397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altLang="fr-FR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BFE132A8-2CB9-4836-A20B-C46CD292DEDC}" type="slidenum">
              <a:rPr lang="fr-FR" altLang="fr-FR" smtClean="0"/>
              <a:pPr eaLnBrk="1" hangingPunct="1"/>
              <a:t>14</a:t>
            </a:fld>
            <a:endParaRPr lang="fr-FR" altLang="fr-FR" smtClean="0"/>
          </a:p>
        </p:txBody>
      </p:sp>
      <p:sp>
        <p:nvSpPr>
          <p:cNvPr id="849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499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altLang="fr-FR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88165D7F-9062-4EA7-B1AD-4C78E9CE6108}" type="slidenum">
              <a:rPr lang="fr-FR" altLang="fr-FR" smtClean="0"/>
              <a:pPr eaLnBrk="1" hangingPunct="1"/>
              <a:t>15</a:t>
            </a:fld>
            <a:endParaRPr lang="fr-FR" altLang="fr-FR" smtClean="0"/>
          </a:p>
        </p:txBody>
      </p:sp>
      <p:sp>
        <p:nvSpPr>
          <p:cNvPr id="860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602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altLang="fr-FR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396456EC-5907-4582-9D16-775CF9718931}" type="slidenum">
              <a:rPr lang="fr-FR" altLang="fr-FR" smtClean="0"/>
              <a:pPr eaLnBrk="1" hangingPunct="1"/>
              <a:t>16</a:t>
            </a:fld>
            <a:endParaRPr lang="fr-FR" altLang="fr-FR" smtClean="0"/>
          </a:p>
        </p:txBody>
      </p:sp>
      <p:sp>
        <p:nvSpPr>
          <p:cNvPr id="870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704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altLang="fr-FR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A52452AC-EBE4-4FA1-8C3E-FA3E9FED0CE0}" type="slidenum">
              <a:rPr lang="fr-FR" altLang="fr-FR" smtClean="0"/>
              <a:pPr eaLnBrk="1" hangingPunct="1"/>
              <a:t>17</a:t>
            </a:fld>
            <a:endParaRPr lang="fr-FR" altLang="fr-FR" smtClean="0"/>
          </a:p>
        </p:txBody>
      </p:sp>
      <p:sp>
        <p:nvSpPr>
          <p:cNvPr id="880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806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altLang="fr-FR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274AA383-B9E5-4EF7-9CFE-04AEC9783DC3}" type="slidenum">
              <a:rPr lang="fr-FR" altLang="fr-FR" smtClean="0"/>
              <a:pPr eaLnBrk="1" hangingPunct="1"/>
              <a:t>18</a:t>
            </a:fld>
            <a:endParaRPr lang="fr-FR" altLang="fr-FR" smtClean="0"/>
          </a:p>
        </p:txBody>
      </p:sp>
      <p:sp>
        <p:nvSpPr>
          <p:cNvPr id="890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909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altLang="fr-FR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FAC53955-E175-4F74-9A42-B5466DDD72E0}" type="slidenum">
              <a:rPr lang="fr-FR" altLang="fr-FR" smtClean="0"/>
              <a:pPr eaLnBrk="1" hangingPunct="1"/>
              <a:t>19</a:t>
            </a:fld>
            <a:endParaRPr lang="fr-FR" altLang="fr-FR" smtClean="0"/>
          </a:p>
        </p:txBody>
      </p:sp>
      <p:sp>
        <p:nvSpPr>
          <p:cNvPr id="901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011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altLang="fr-FR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61DAB419-BB63-4D49-B3FF-C06F41BEAC41}" type="slidenum">
              <a:rPr lang="fr-FR" altLang="fr-FR" smtClean="0"/>
              <a:pPr eaLnBrk="1" hangingPunct="1"/>
              <a:t>20</a:t>
            </a:fld>
            <a:endParaRPr lang="fr-FR" altLang="fr-FR" smtClean="0"/>
          </a:p>
        </p:txBody>
      </p:sp>
      <p:sp>
        <p:nvSpPr>
          <p:cNvPr id="911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114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altLang="fr-FR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321D5E36-4C41-4973-B5F8-D6DCF9137898}" type="slidenum">
              <a:rPr lang="fr-FR" altLang="fr-FR" smtClean="0"/>
              <a:pPr eaLnBrk="1" hangingPunct="1"/>
              <a:t>21</a:t>
            </a:fld>
            <a:endParaRPr lang="fr-FR" altLang="fr-FR" smtClean="0"/>
          </a:p>
        </p:txBody>
      </p:sp>
      <p:sp>
        <p:nvSpPr>
          <p:cNvPr id="921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216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altLang="fr-FR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459A7CE3-5FE2-4866-AA25-7E94AE944DDD}" type="slidenum">
              <a:rPr lang="fr-FR" altLang="fr-FR" smtClean="0"/>
              <a:pPr eaLnBrk="1" hangingPunct="1"/>
              <a:t>22</a:t>
            </a:fld>
            <a:endParaRPr lang="fr-FR" altLang="fr-FR" smtClean="0"/>
          </a:p>
        </p:txBody>
      </p:sp>
      <p:sp>
        <p:nvSpPr>
          <p:cNvPr id="931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318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altLang="fr-FR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39EBB868-5882-445D-B749-08DEBF0B4C5E}" type="slidenum">
              <a:rPr lang="fr-FR" altLang="fr-FR" smtClean="0"/>
              <a:pPr eaLnBrk="1" hangingPunct="1"/>
              <a:t>23</a:t>
            </a:fld>
            <a:endParaRPr lang="fr-FR" altLang="fr-FR" smtClean="0"/>
          </a:p>
        </p:txBody>
      </p:sp>
      <p:sp>
        <p:nvSpPr>
          <p:cNvPr id="942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421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altLang="fr-FR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9937F3B5-881C-4614-921F-A707434EB822}" type="slidenum">
              <a:rPr lang="fr-FR" altLang="fr-FR" smtClean="0"/>
              <a:pPr eaLnBrk="1" hangingPunct="1"/>
              <a:t>24</a:t>
            </a:fld>
            <a:endParaRPr lang="fr-FR" altLang="fr-FR" smtClean="0"/>
          </a:p>
        </p:txBody>
      </p:sp>
      <p:sp>
        <p:nvSpPr>
          <p:cNvPr id="952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523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altLang="fr-FR" smtClean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90EFAEDB-0244-48D8-99BB-94D8CF8304F2}" type="slidenum">
              <a:rPr lang="fr-FR" altLang="fr-FR" smtClean="0"/>
              <a:pPr eaLnBrk="1" hangingPunct="1"/>
              <a:t>25</a:t>
            </a:fld>
            <a:endParaRPr lang="fr-FR" altLang="fr-FR" smtClean="0"/>
          </a:p>
        </p:txBody>
      </p:sp>
      <p:sp>
        <p:nvSpPr>
          <p:cNvPr id="962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626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altLang="fr-FR" smtClean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79095BE9-424B-4B4A-8D8B-EF8B4C291DC3}" type="slidenum">
              <a:rPr lang="fr-FR" altLang="fr-FR" smtClean="0"/>
              <a:pPr eaLnBrk="1" hangingPunct="1"/>
              <a:t>26</a:t>
            </a:fld>
            <a:endParaRPr lang="fr-FR" altLang="fr-FR" smtClean="0"/>
          </a:p>
        </p:txBody>
      </p:sp>
      <p:sp>
        <p:nvSpPr>
          <p:cNvPr id="972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728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altLang="fr-FR" smtClean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502A1A4C-21F2-4E39-96C4-69F29DCAA5E5}" type="slidenum">
              <a:rPr lang="fr-FR" altLang="fr-FR" smtClean="0"/>
              <a:pPr eaLnBrk="1" hangingPunct="1"/>
              <a:t>27</a:t>
            </a:fld>
            <a:endParaRPr lang="fr-FR" altLang="fr-FR" smtClean="0"/>
          </a:p>
        </p:txBody>
      </p:sp>
      <p:sp>
        <p:nvSpPr>
          <p:cNvPr id="983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830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altLang="fr-FR" smtClean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BC78D8EA-24CB-4BAC-B5DB-059BE745F0F8}" type="slidenum">
              <a:rPr lang="fr-FR" altLang="fr-FR" smtClean="0"/>
              <a:pPr eaLnBrk="1" hangingPunct="1"/>
              <a:t>28</a:t>
            </a:fld>
            <a:endParaRPr lang="fr-FR" altLang="fr-FR" smtClean="0"/>
          </a:p>
        </p:txBody>
      </p:sp>
      <p:sp>
        <p:nvSpPr>
          <p:cNvPr id="993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933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altLang="fr-FR" smtClean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CE0D2429-989D-466D-8D0C-1AC4CBB30743}" type="slidenum">
              <a:rPr lang="fr-FR" altLang="fr-FR" smtClean="0"/>
              <a:pPr eaLnBrk="1" hangingPunct="1"/>
              <a:t>29</a:t>
            </a:fld>
            <a:endParaRPr lang="fr-FR" altLang="fr-FR" smtClean="0"/>
          </a:p>
        </p:txBody>
      </p:sp>
      <p:sp>
        <p:nvSpPr>
          <p:cNvPr id="1003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035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altLang="fr-FR" smtClean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EE94B6BC-FE02-4CD4-9ED6-93D5C7E4641D}" type="slidenum">
              <a:rPr lang="fr-FR" altLang="fr-FR" smtClean="0"/>
              <a:pPr eaLnBrk="1" hangingPunct="1"/>
              <a:t>30</a:t>
            </a:fld>
            <a:endParaRPr lang="fr-FR" altLang="fr-FR" smtClean="0"/>
          </a:p>
        </p:txBody>
      </p:sp>
      <p:sp>
        <p:nvSpPr>
          <p:cNvPr id="1013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138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altLang="fr-FR" smtClean="0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4E9E6AD4-025B-4326-8270-3F07D3ED03F2}" type="slidenum">
              <a:rPr lang="fr-FR" altLang="fr-FR" smtClean="0"/>
              <a:pPr eaLnBrk="1" hangingPunct="1"/>
              <a:t>31</a:t>
            </a:fld>
            <a:endParaRPr lang="fr-FR" altLang="fr-FR" smtClean="0"/>
          </a:p>
        </p:txBody>
      </p:sp>
      <p:sp>
        <p:nvSpPr>
          <p:cNvPr id="1024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240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altLang="fr-FR" smtClean="0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7BC62C48-5CBE-49AD-BA6F-A5FD94E8FFEF}" type="slidenum">
              <a:rPr lang="fr-FR" altLang="fr-FR" smtClean="0"/>
              <a:pPr eaLnBrk="1" hangingPunct="1"/>
              <a:t>32</a:t>
            </a:fld>
            <a:endParaRPr lang="fr-FR" altLang="fr-FR" smtClean="0"/>
          </a:p>
        </p:txBody>
      </p:sp>
      <p:sp>
        <p:nvSpPr>
          <p:cNvPr id="1034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342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altLang="fr-FR" smtClean="0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2ADAA8D4-0F3C-42E8-93CA-F94F0DC2F07A}" type="slidenum">
              <a:rPr lang="fr-FR" altLang="fr-FR" smtClean="0"/>
              <a:pPr eaLnBrk="1" hangingPunct="1"/>
              <a:t>33</a:t>
            </a:fld>
            <a:endParaRPr lang="fr-FR" altLang="fr-FR" smtClean="0"/>
          </a:p>
        </p:txBody>
      </p:sp>
      <p:sp>
        <p:nvSpPr>
          <p:cNvPr id="1044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445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altLang="fr-FR" smtClean="0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08BE4368-9B06-40A0-905B-529C68DEB44B}" type="slidenum">
              <a:rPr lang="fr-FR" altLang="fr-FR" smtClean="0"/>
              <a:pPr eaLnBrk="1" hangingPunct="1"/>
              <a:t>34</a:t>
            </a:fld>
            <a:endParaRPr lang="fr-FR" altLang="fr-FR" smtClean="0"/>
          </a:p>
        </p:txBody>
      </p:sp>
      <p:sp>
        <p:nvSpPr>
          <p:cNvPr id="1054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547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altLang="fr-FR" smtClean="0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17C9C9FE-382E-4184-84FB-3D6C977209C9}" type="slidenum">
              <a:rPr lang="fr-FR" altLang="fr-FR" smtClean="0"/>
              <a:pPr eaLnBrk="1" hangingPunct="1"/>
              <a:t>35</a:t>
            </a:fld>
            <a:endParaRPr lang="fr-FR" altLang="fr-FR" smtClean="0"/>
          </a:p>
        </p:txBody>
      </p:sp>
      <p:sp>
        <p:nvSpPr>
          <p:cNvPr id="1064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650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altLang="fr-FR" smtClean="0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2DBD5A2D-EA97-40C8-A517-86B668E95004}" type="slidenum">
              <a:rPr lang="fr-FR" altLang="fr-FR" smtClean="0"/>
              <a:pPr eaLnBrk="1" hangingPunct="1"/>
              <a:t>36</a:t>
            </a:fld>
            <a:endParaRPr lang="fr-FR" altLang="fr-FR" smtClean="0"/>
          </a:p>
        </p:txBody>
      </p:sp>
      <p:sp>
        <p:nvSpPr>
          <p:cNvPr id="1075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752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altLang="fr-FR" smtClean="0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6B95326B-190F-47DF-902C-92EAED4A3379}" type="slidenum">
              <a:rPr lang="fr-FR" altLang="fr-FR" smtClean="0"/>
              <a:pPr eaLnBrk="1" hangingPunct="1"/>
              <a:t>37</a:t>
            </a:fld>
            <a:endParaRPr lang="fr-FR" altLang="fr-FR" smtClean="0"/>
          </a:p>
        </p:txBody>
      </p:sp>
      <p:sp>
        <p:nvSpPr>
          <p:cNvPr id="1085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854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altLang="fr-FR" smtClean="0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FA70C685-D8FD-41F7-BCCA-BC8AB3949D0A}" type="slidenum">
              <a:rPr lang="fr-FR" altLang="fr-FR" smtClean="0"/>
              <a:pPr eaLnBrk="1" hangingPunct="1"/>
              <a:t>38</a:t>
            </a:fld>
            <a:endParaRPr lang="fr-FR" altLang="fr-FR" smtClean="0"/>
          </a:p>
        </p:txBody>
      </p:sp>
      <p:sp>
        <p:nvSpPr>
          <p:cNvPr id="1095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957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altLang="fr-FR" smtClean="0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7E9DBFD7-5092-4FA1-93CC-649B2737F374}" type="slidenum">
              <a:rPr lang="fr-FR" altLang="fr-FR" smtClean="0"/>
              <a:pPr eaLnBrk="1" hangingPunct="1"/>
              <a:t>39</a:t>
            </a:fld>
            <a:endParaRPr lang="fr-FR" altLang="fr-FR" smtClean="0"/>
          </a:p>
        </p:txBody>
      </p:sp>
      <p:sp>
        <p:nvSpPr>
          <p:cNvPr id="1105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059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altLang="fr-FR" smtClean="0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50622221-E033-4ABF-9A1D-F5F2E67F38EE}" type="slidenum">
              <a:rPr lang="fr-FR" altLang="fr-FR" smtClean="0"/>
              <a:pPr eaLnBrk="1" hangingPunct="1"/>
              <a:t>40</a:t>
            </a:fld>
            <a:endParaRPr lang="fr-FR" altLang="fr-FR" smtClean="0"/>
          </a:p>
        </p:txBody>
      </p:sp>
      <p:sp>
        <p:nvSpPr>
          <p:cNvPr id="1116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162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altLang="fr-FR" smtClean="0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7ACE5E1E-BC28-4BB7-8A20-2A5D8587BFA6}" type="slidenum">
              <a:rPr lang="fr-FR" altLang="fr-FR" smtClean="0"/>
              <a:pPr eaLnBrk="1" hangingPunct="1"/>
              <a:t>41</a:t>
            </a:fld>
            <a:endParaRPr lang="fr-FR" altLang="fr-FR" smtClean="0"/>
          </a:p>
        </p:txBody>
      </p:sp>
      <p:sp>
        <p:nvSpPr>
          <p:cNvPr id="1126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4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altLang="fr-FR" smtClean="0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0768C83E-E0FE-46C2-BCC3-858FE94C1531}" type="slidenum">
              <a:rPr lang="fr-FR" altLang="fr-FR" smtClean="0"/>
              <a:pPr eaLnBrk="1" hangingPunct="1"/>
              <a:t>42</a:t>
            </a:fld>
            <a:endParaRPr lang="fr-FR" altLang="fr-FR" smtClean="0"/>
          </a:p>
        </p:txBody>
      </p:sp>
      <p:sp>
        <p:nvSpPr>
          <p:cNvPr id="1136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366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altLang="fr-FR" smtClean="0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FA922BDD-AEE2-43C7-A11B-D8CDEDA44CF6}" type="slidenum">
              <a:rPr lang="fr-FR" altLang="fr-FR" smtClean="0"/>
              <a:pPr eaLnBrk="1" hangingPunct="1"/>
              <a:t>43</a:t>
            </a:fld>
            <a:endParaRPr lang="fr-FR" altLang="fr-FR" smtClean="0"/>
          </a:p>
        </p:txBody>
      </p:sp>
      <p:sp>
        <p:nvSpPr>
          <p:cNvPr id="1146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469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altLang="fr-FR" smtClean="0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00F98748-67BB-40B1-922D-20ABFA43FD9E}" type="slidenum">
              <a:rPr lang="fr-FR" altLang="fr-FR" smtClean="0"/>
              <a:pPr eaLnBrk="1" hangingPunct="1"/>
              <a:t>44</a:t>
            </a:fld>
            <a:endParaRPr lang="fr-FR" altLang="fr-FR" smtClean="0"/>
          </a:p>
        </p:txBody>
      </p:sp>
      <p:sp>
        <p:nvSpPr>
          <p:cNvPr id="1157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571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altLang="fr-FR" smtClean="0"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57CB47E5-B42B-43E3-9B00-19478AFC9007}" type="slidenum">
              <a:rPr lang="fr-FR" altLang="fr-FR" smtClean="0"/>
              <a:pPr eaLnBrk="1" hangingPunct="1"/>
              <a:t>45</a:t>
            </a:fld>
            <a:endParaRPr lang="fr-FR" altLang="fr-FR" smtClean="0"/>
          </a:p>
        </p:txBody>
      </p:sp>
      <p:sp>
        <p:nvSpPr>
          <p:cNvPr id="1167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674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altLang="fr-FR" smtClean="0"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FE510FB5-57DD-4E42-8639-3CE91AA1E293}" type="slidenum">
              <a:rPr lang="fr-FR" altLang="fr-FR" smtClean="0"/>
              <a:pPr eaLnBrk="1" hangingPunct="1"/>
              <a:t>46</a:t>
            </a:fld>
            <a:endParaRPr lang="fr-FR" altLang="fr-FR" smtClean="0"/>
          </a:p>
        </p:txBody>
      </p:sp>
      <p:sp>
        <p:nvSpPr>
          <p:cNvPr id="1177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776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altLang="fr-FR" smtClean="0"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376E89F2-CBF0-452F-81BE-8567C050DCC4}" type="slidenum">
              <a:rPr lang="fr-FR" altLang="fr-FR" smtClean="0"/>
              <a:pPr eaLnBrk="1" hangingPunct="1"/>
              <a:t>47</a:t>
            </a:fld>
            <a:endParaRPr lang="fr-FR" altLang="fr-FR" smtClean="0"/>
          </a:p>
        </p:txBody>
      </p:sp>
      <p:sp>
        <p:nvSpPr>
          <p:cNvPr id="1187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878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altLang="fr-FR" smtClean="0"/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B062F5BB-AC87-4F90-A33C-C93E50005066}" type="slidenum">
              <a:rPr lang="fr-FR" altLang="fr-FR" smtClean="0"/>
              <a:pPr eaLnBrk="1" hangingPunct="1"/>
              <a:t>48</a:t>
            </a:fld>
            <a:endParaRPr lang="fr-FR" altLang="fr-FR" smtClean="0"/>
          </a:p>
        </p:txBody>
      </p:sp>
      <p:sp>
        <p:nvSpPr>
          <p:cNvPr id="1198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981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altLang="fr-FR" smtClean="0"/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195B65AB-EC30-4C9B-BBA4-F8E37D4C83E3}" type="slidenum">
              <a:rPr lang="fr-FR" altLang="fr-FR" smtClean="0"/>
              <a:pPr eaLnBrk="1" hangingPunct="1"/>
              <a:t>49</a:t>
            </a:fld>
            <a:endParaRPr lang="fr-FR" altLang="fr-FR" smtClean="0"/>
          </a:p>
        </p:txBody>
      </p:sp>
      <p:sp>
        <p:nvSpPr>
          <p:cNvPr id="1208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083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altLang="fr-FR" smtClean="0"/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143C170D-CF25-45C2-B940-F6C3A31BF40D}" type="slidenum">
              <a:rPr lang="fr-FR" altLang="fr-FR" smtClean="0"/>
              <a:pPr eaLnBrk="1" hangingPunct="1"/>
              <a:t>50</a:t>
            </a:fld>
            <a:endParaRPr lang="fr-FR" altLang="fr-FR" smtClean="0"/>
          </a:p>
        </p:txBody>
      </p:sp>
      <p:sp>
        <p:nvSpPr>
          <p:cNvPr id="1218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186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altLang="fr-FR" smtClean="0"/>
          </a:p>
        </p:txBody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F4BA4EF5-C03D-4E6A-9BC9-EAC0DCCB6080}" type="slidenum">
              <a:rPr lang="fr-FR" altLang="fr-FR" smtClean="0"/>
              <a:pPr eaLnBrk="1" hangingPunct="1"/>
              <a:t>51</a:t>
            </a:fld>
            <a:endParaRPr lang="fr-FR" altLang="fr-FR" smtClean="0"/>
          </a:p>
        </p:txBody>
      </p:sp>
      <p:sp>
        <p:nvSpPr>
          <p:cNvPr id="1228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288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altLang="fr-FR" smtClean="0"/>
          </a:p>
        </p:txBody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8475A22A-601C-4C82-A6CD-445DBE5D8DAF}" type="slidenum">
              <a:rPr lang="fr-FR" altLang="fr-FR" smtClean="0"/>
              <a:pPr eaLnBrk="1" hangingPunct="1"/>
              <a:t>52</a:t>
            </a:fld>
            <a:endParaRPr lang="fr-FR" altLang="fr-FR" smtClean="0"/>
          </a:p>
        </p:txBody>
      </p:sp>
      <p:sp>
        <p:nvSpPr>
          <p:cNvPr id="1239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390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altLang="fr-FR" smtClean="0"/>
          </a:p>
        </p:txBody>
      </p:sp>
    </p:spTree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2DCC4FB0-BE2F-4FF8-896B-9B5DBE58F9A3}" type="slidenum">
              <a:rPr lang="fr-FR" altLang="fr-FR" smtClean="0"/>
              <a:pPr eaLnBrk="1" hangingPunct="1"/>
              <a:t>53</a:t>
            </a:fld>
            <a:endParaRPr lang="fr-FR" altLang="fr-FR" smtClean="0"/>
          </a:p>
        </p:txBody>
      </p:sp>
      <p:sp>
        <p:nvSpPr>
          <p:cNvPr id="1249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493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altLang="fr-FR" smtClean="0"/>
          </a:p>
        </p:txBody>
      </p:sp>
    </p:spTree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4C9C146E-E01C-4AC2-8AAC-F152C99F259D}" type="slidenum">
              <a:rPr lang="fr-FR" altLang="fr-FR" smtClean="0"/>
              <a:pPr eaLnBrk="1" hangingPunct="1"/>
              <a:t>54</a:t>
            </a:fld>
            <a:endParaRPr lang="fr-FR" altLang="fr-FR" smtClean="0"/>
          </a:p>
        </p:txBody>
      </p:sp>
      <p:sp>
        <p:nvSpPr>
          <p:cNvPr id="1259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595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altLang="fr-FR" smtClean="0"/>
          </a:p>
        </p:txBody>
      </p:sp>
    </p:spTree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AF951313-B0CD-465C-8857-5EF943C15196}" type="slidenum">
              <a:rPr lang="fr-FR" altLang="fr-FR" smtClean="0"/>
              <a:pPr eaLnBrk="1" hangingPunct="1"/>
              <a:t>55</a:t>
            </a:fld>
            <a:endParaRPr lang="fr-FR" altLang="fr-FR" smtClean="0"/>
          </a:p>
        </p:txBody>
      </p:sp>
      <p:sp>
        <p:nvSpPr>
          <p:cNvPr id="1269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698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altLang="fr-FR" smtClean="0"/>
          </a:p>
        </p:txBody>
      </p:sp>
    </p:spTree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AA1EE07B-CBD5-40E0-BB85-DAF2B8695074}" type="slidenum">
              <a:rPr lang="fr-FR" altLang="fr-FR" smtClean="0"/>
              <a:pPr eaLnBrk="1" hangingPunct="1"/>
              <a:t>56</a:t>
            </a:fld>
            <a:endParaRPr lang="fr-FR" altLang="fr-FR" smtClean="0"/>
          </a:p>
        </p:txBody>
      </p:sp>
      <p:sp>
        <p:nvSpPr>
          <p:cNvPr id="1280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800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alt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679E57-9BA5-416F-B7CC-728261D31DDF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808119393"/>
      </p:ext>
    </p:extLst>
  </p:cSld>
  <p:clrMapOvr>
    <a:masterClrMapping/>
  </p:clrMapOvr>
  <p:transition advTm="57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D2DE66-7A5A-4A08-9FC3-7E9933AFFF88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846185460"/>
      </p:ext>
    </p:extLst>
  </p:cSld>
  <p:clrMapOvr>
    <a:masterClrMapping/>
  </p:clrMapOvr>
  <p:transition advTm="57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900414-047C-4A2B-8FE3-4BDFDAF76486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55355660"/>
      </p:ext>
    </p:extLst>
  </p:cSld>
  <p:clrMapOvr>
    <a:masterClrMapping/>
  </p:clrMapOvr>
  <p:transition advTm="57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707F16-2113-4445-BD97-CFFC549662D9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07327923"/>
      </p:ext>
    </p:extLst>
  </p:cSld>
  <p:clrMapOvr>
    <a:masterClrMapping/>
  </p:clrMapOvr>
  <p:transition advTm="57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207160-EF35-454A-80D4-72A8C1B4F308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071976971"/>
      </p:ext>
    </p:extLst>
  </p:cSld>
  <p:clrMapOvr>
    <a:masterClrMapping/>
  </p:clrMapOvr>
  <p:transition advTm="57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60ADA0-6DC4-469C-BDD2-7F70E024F835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41484307"/>
      </p:ext>
    </p:extLst>
  </p:cSld>
  <p:clrMapOvr>
    <a:masterClrMapping/>
  </p:clrMapOvr>
  <p:transition advTm="57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CB9E27-4FEB-40F1-B3ED-4CC2BAF5B737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368426737"/>
      </p:ext>
    </p:extLst>
  </p:cSld>
  <p:clrMapOvr>
    <a:masterClrMapping/>
  </p:clrMapOvr>
  <p:transition advTm="57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578EDF-6C57-437C-9915-159053EA60E3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666321092"/>
      </p:ext>
    </p:extLst>
  </p:cSld>
  <p:clrMapOvr>
    <a:masterClrMapping/>
  </p:clrMapOvr>
  <p:transition advTm="57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66651D-F947-4B8B-93F1-D1B3C46ECCAD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768153908"/>
      </p:ext>
    </p:extLst>
  </p:cSld>
  <p:clrMapOvr>
    <a:masterClrMapping/>
  </p:clrMapOvr>
  <p:transition advTm="57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C0AFD2-3C0C-43E1-ADAC-82E7A758042F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12288083"/>
      </p:ext>
    </p:extLst>
  </p:cSld>
  <p:clrMapOvr>
    <a:masterClrMapping/>
  </p:clrMapOvr>
  <p:transition advTm="57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260803-64E9-44F8-84C9-DF728A9C63D3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87370460"/>
      </p:ext>
    </p:extLst>
  </p:cSld>
  <p:clrMapOvr>
    <a:masterClrMapping/>
  </p:clrMapOvr>
  <p:transition advTm="57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3BE777BC-A3EF-499C-B40D-12BEA840E83A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3" r:id="rId3"/>
    <p:sldLayoutId id="2147483674" r:id="rId4"/>
    <p:sldLayoutId id="2147483675" r:id="rId5"/>
    <p:sldLayoutId id="2147483676" r:id="rId6"/>
    <p:sldLayoutId id="2147483677" r:id="rId7"/>
    <p:sldLayoutId id="2147483678" r:id="rId8"/>
    <p:sldLayoutId id="2147483679" r:id="rId9"/>
    <p:sldLayoutId id="2147483680" r:id="rId10"/>
    <p:sldLayoutId id="2147483681" r:id="rId11"/>
  </p:sldLayoutIdLst>
  <p:transition advTm="570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gif"/><Relationship Id="rId5" Type="http://schemas.openxmlformats.org/officeDocument/2006/relationships/image" Target="../media/image2.gif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openxmlformats.org/officeDocument/2006/relationships/image" Target="../media/image6.gif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eg"/><Relationship Id="rId4" Type="http://schemas.openxmlformats.org/officeDocument/2006/relationships/image" Target="../media/image21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8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9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1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5.jpeg"/><Relationship Id="rId4" Type="http://schemas.openxmlformats.org/officeDocument/2006/relationships/image" Target="../media/image13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6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8.jpe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9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1.jpeg"/><Relationship Id="rId4" Type="http://schemas.openxmlformats.org/officeDocument/2006/relationships/image" Target="../media/image13.jpe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2.jpe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3.jpe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5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9.jpe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8.jpe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3.jpe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6.gif"/><Relationship Id="rId4" Type="http://schemas.openxmlformats.org/officeDocument/2006/relationships/image" Target="../media/image65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7" name="AutoShape 9"/>
          <p:cNvSpPr>
            <a:spLocks noChangeArrowheads="1"/>
          </p:cNvSpPr>
          <p:nvPr/>
        </p:nvSpPr>
        <p:spPr bwMode="auto">
          <a:xfrm>
            <a:off x="1547813" y="1412875"/>
            <a:ext cx="6192837" cy="4178300"/>
          </a:xfrm>
          <a:prstGeom prst="foldedCorner">
            <a:avLst>
              <a:gd name="adj" fmla="val 12500"/>
            </a:avLst>
          </a:prstGeom>
          <a:noFill/>
          <a:ln w="5715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fr-FR" altLang="fr-FR"/>
          </a:p>
        </p:txBody>
      </p:sp>
      <p:pic>
        <p:nvPicPr>
          <p:cNvPr id="2058" name="Picture 10" descr="eden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525" y="4724400"/>
            <a:ext cx="1668463" cy="172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9" name="WordArt 11" descr="liszhaglitter66"/>
          <p:cNvSpPr>
            <a:spLocks noChangeArrowheads="1" noChangeShapeType="1" noTextEdit="1"/>
          </p:cNvSpPr>
          <p:nvPr/>
        </p:nvSpPr>
        <p:spPr bwMode="auto">
          <a:xfrm>
            <a:off x="2124075" y="1773238"/>
            <a:ext cx="4968875" cy="5762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ObliqueTopRight"/>
              <a:lightRig rig="legacyFlat3" dir="b"/>
            </a:scene3d>
            <a:sp3d extrusionH="163500" prstMaterial="legacyMatte">
              <a:extrusionClr>
                <a:srgbClr val="E09B10"/>
              </a:extrusionClr>
            </a:sp3d>
          </a:bodyPr>
          <a:lstStyle/>
          <a:p>
            <a:pPr algn="ctr"/>
            <a:r>
              <a:rPr lang="fr-FR" sz="2000" kern="10">
                <a:ln w="9525">
                  <a:round/>
                  <a:headEnd/>
                  <a:tailEnd/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latin typeface="CloisterBlack BT"/>
              </a:rPr>
              <a:t>Un moment délicieux </a:t>
            </a:r>
          </a:p>
        </p:txBody>
      </p:sp>
      <p:sp>
        <p:nvSpPr>
          <p:cNvPr id="2061" name="WordArt 13" descr="liszhaglitter66"/>
          <p:cNvSpPr>
            <a:spLocks noChangeArrowheads="1" noChangeShapeType="1" noTextEdit="1"/>
          </p:cNvSpPr>
          <p:nvPr/>
        </p:nvSpPr>
        <p:spPr bwMode="auto">
          <a:xfrm>
            <a:off x="4067175" y="2997200"/>
            <a:ext cx="935038" cy="2159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ObliqueTopRight"/>
              <a:lightRig rig="legacyFlat3" dir="b"/>
            </a:scene3d>
            <a:sp3d extrusionH="163500" prstMaterial="legacyMatte">
              <a:extrusionClr>
                <a:srgbClr val="E09B10"/>
              </a:extrusionClr>
            </a:sp3d>
          </a:bodyPr>
          <a:lstStyle/>
          <a:p>
            <a:pPr algn="ctr"/>
            <a:r>
              <a:rPr lang="fr-FR" sz="2000" kern="10">
                <a:ln w="9525">
                  <a:round/>
                  <a:headEnd/>
                  <a:tailEnd/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latin typeface="CloisterBlack BT"/>
              </a:rPr>
              <a:t>avec</a:t>
            </a:r>
          </a:p>
        </p:txBody>
      </p:sp>
      <p:sp>
        <p:nvSpPr>
          <p:cNvPr id="2062" name="WordArt 14" descr="liszhaglitter66"/>
          <p:cNvSpPr>
            <a:spLocks noChangeArrowheads="1" noChangeShapeType="1" noTextEdit="1"/>
          </p:cNvSpPr>
          <p:nvPr/>
        </p:nvSpPr>
        <p:spPr bwMode="auto">
          <a:xfrm>
            <a:off x="2195513" y="4076700"/>
            <a:ext cx="4968875" cy="5762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ObliqueTopRight"/>
              <a:lightRig rig="legacyFlat3" dir="b"/>
            </a:scene3d>
            <a:sp3d extrusionH="163500" prstMaterial="legacyMatte">
              <a:extrusionClr>
                <a:srgbClr val="E09B10"/>
              </a:extrusionClr>
            </a:sp3d>
          </a:bodyPr>
          <a:lstStyle/>
          <a:p>
            <a:pPr algn="ctr"/>
            <a:r>
              <a:rPr lang="fr-FR" sz="2000" kern="10">
                <a:ln w="9525">
                  <a:round/>
                  <a:headEnd/>
                  <a:tailEnd/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latin typeface="CloisterBlack BT"/>
              </a:rPr>
              <a:t>un vrai Artiste ...</a:t>
            </a:r>
          </a:p>
        </p:txBody>
      </p:sp>
    </p:spTree>
  </p:cSld>
  <p:clrMapOvr>
    <a:masterClrMapping/>
  </p:clrMapOvr>
  <p:transition advTm="5700">
    <p:sndAc>
      <p:stSnd loop="1">
        <p:snd r:embed="rId3" name="Le clown est mort- Raymond Devos2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20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0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0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0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0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7" grpId="0" animBg="1"/>
      <p:bldP spid="2059" grpId="0" animBg="1"/>
      <p:bldP spid="2061" grpId="0" animBg="1"/>
      <p:bldP spid="206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0" name="Rectangle 8"/>
          <p:cNvSpPr>
            <a:spLocks noChangeArrowheads="1"/>
          </p:cNvSpPr>
          <p:nvPr/>
        </p:nvSpPr>
        <p:spPr bwMode="auto">
          <a:xfrm>
            <a:off x="971550" y="836613"/>
            <a:ext cx="7777163" cy="5400675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76200" cmpd="tri">
            <a:solidFill>
              <a:srgbClr val="FFFF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pic>
        <p:nvPicPr>
          <p:cNvPr id="14339" name="Picture 19" descr="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908050"/>
            <a:ext cx="7632700" cy="523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92" name="WordArt 20" descr="z09"/>
          <p:cNvSpPr>
            <a:spLocks noChangeArrowheads="1" noChangeShapeType="1" noTextEdit="1"/>
          </p:cNvSpPr>
          <p:nvPr/>
        </p:nvSpPr>
        <p:spPr bwMode="auto">
          <a:xfrm>
            <a:off x="2195513" y="1916113"/>
            <a:ext cx="4897437" cy="331311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3600" kern="10">
                <a:ln w="12700">
                  <a:solidFill>
                    <a:srgbClr val="00FFFF"/>
                  </a:solidFill>
                  <a:round/>
                  <a:headEnd/>
                  <a:tailEnd/>
                </a:ln>
                <a:blipFill dpi="0" rotWithShape="0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rgbClr val="990000"/>
                  </a:outerShdw>
                </a:effectLst>
                <a:latin typeface="Harrington"/>
              </a:rPr>
              <a:t>Raymond</a:t>
            </a:r>
          </a:p>
          <a:p>
            <a:pPr algn="ctr"/>
            <a:r>
              <a:rPr lang="fr-FR" sz="3600" kern="10">
                <a:ln w="12700">
                  <a:solidFill>
                    <a:srgbClr val="00FFFF"/>
                  </a:solidFill>
                  <a:round/>
                  <a:headEnd/>
                  <a:tailEnd/>
                </a:ln>
                <a:blipFill dpi="0" rotWithShape="0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rgbClr val="990000"/>
                  </a:outerShdw>
                </a:effectLst>
                <a:latin typeface="Harrington"/>
              </a:rPr>
              <a:t>Devos</a:t>
            </a:r>
          </a:p>
        </p:txBody>
      </p:sp>
      <p:pic>
        <p:nvPicPr>
          <p:cNvPr id="14341" name="Picture 21" descr="devos clown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2888" y="188913"/>
            <a:ext cx="1281112" cy="1871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79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0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0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80" grpId="0" animBg="1"/>
      <p:bldP spid="309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755650" y="765175"/>
            <a:ext cx="7777163" cy="5256213"/>
          </a:xfrm>
          <a:prstGeom prst="rect">
            <a:avLst/>
          </a:prstGeom>
          <a:noFill/>
          <a:ln w="76200" cmpd="tri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CC00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  <p:pic>
        <p:nvPicPr>
          <p:cNvPr id="15363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1412875"/>
            <a:ext cx="2095500" cy="2489200"/>
          </a:xfrm>
          <a:prstGeom prst="rect">
            <a:avLst/>
          </a:prstGeom>
          <a:noFill/>
          <a:ln w="57150">
            <a:solidFill>
              <a:srgbClr val="FFFF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5" name="Rectangle 9"/>
          <p:cNvSpPr>
            <a:spLocks noChangeArrowheads="1"/>
          </p:cNvSpPr>
          <p:nvPr/>
        </p:nvSpPr>
        <p:spPr bwMode="auto">
          <a:xfrm>
            <a:off x="3563938" y="1863725"/>
            <a:ext cx="4248150" cy="3503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fr-FR" altLang="fr-FR" sz="3200" b="1">
                <a:solidFill>
                  <a:srgbClr val="FFFF00"/>
                </a:solidFill>
                <a:latin typeface="AdriaDB" pitchFamily="2" charset="0"/>
              </a:rPr>
              <a:t>Humoriste français</a:t>
            </a:r>
            <a:br>
              <a:rPr lang="fr-FR" altLang="fr-FR" sz="3200" b="1">
                <a:solidFill>
                  <a:srgbClr val="FFFF00"/>
                </a:solidFill>
                <a:latin typeface="AdriaDB" pitchFamily="2" charset="0"/>
              </a:rPr>
            </a:br>
            <a:r>
              <a:rPr lang="fr-FR" altLang="fr-FR" sz="3200" b="1">
                <a:solidFill>
                  <a:srgbClr val="FFFF00"/>
                </a:solidFill>
                <a:latin typeface="AdriaDB" pitchFamily="2" charset="0"/>
              </a:rPr>
              <a:t>Né à Mouscron en Belgique</a:t>
            </a:r>
          </a:p>
          <a:p>
            <a:r>
              <a:rPr lang="fr-FR" altLang="fr-FR" sz="3200" b="1">
                <a:solidFill>
                  <a:srgbClr val="FFFF00"/>
                </a:solidFill>
                <a:latin typeface="AdriaDB" pitchFamily="2" charset="0"/>
              </a:rPr>
              <a:t> le 09 novembre 1922</a:t>
            </a:r>
            <a:br>
              <a:rPr lang="fr-FR" altLang="fr-FR" sz="3200" b="1">
                <a:solidFill>
                  <a:srgbClr val="FFFF00"/>
                </a:solidFill>
                <a:latin typeface="AdriaDB" pitchFamily="2" charset="0"/>
              </a:rPr>
            </a:br>
            <a:r>
              <a:rPr lang="fr-FR" altLang="fr-FR" sz="3200" b="1">
                <a:solidFill>
                  <a:srgbClr val="FFFF00"/>
                </a:solidFill>
                <a:latin typeface="AdriaDB" pitchFamily="2" charset="0"/>
              </a:rPr>
              <a:t>Décédé à Saint-Rémy-les-Chevreuse</a:t>
            </a:r>
          </a:p>
          <a:p>
            <a:r>
              <a:rPr lang="fr-FR" altLang="fr-FR" sz="3200" b="1">
                <a:solidFill>
                  <a:srgbClr val="FFFF00"/>
                </a:solidFill>
                <a:latin typeface="AdriaDB" pitchFamily="2" charset="0"/>
              </a:rPr>
              <a:t> le 15 juin 2006 </a:t>
            </a:r>
          </a:p>
        </p:txBody>
      </p:sp>
      <p:pic>
        <p:nvPicPr>
          <p:cNvPr id="15365" name="Picture 11" descr="devos clown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2888" y="188913"/>
            <a:ext cx="1281112" cy="1871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0" dur="80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1" dur="80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80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0" grpId="0" animBg="1"/>
      <p:bldP spid="410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6" name="Rectangle 4"/>
          <p:cNvSpPr>
            <a:spLocks noChangeArrowheads="1"/>
          </p:cNvSpPr>
          <p:nvPr/>
        </p:nvSpPr>
        <p:spPr bwMode="auto">
          <a:xfrm>
            <a:off x="755650" y="765175"/>
            <a:ext cx="7777163" cy="5256213"/>
          </a:xfrm>
          <a:prstGeom prst="rect">
            <a:avLst/>
          </a:prstGeom>
          <a:noFill/>
          <a:ln w="76200" cmpd="tri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CC00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  <p:pic>
        <p:nvPicPr>
          <p:cNvPr id="16387" name="Picture 6" descr="art_3906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1916113"/>
            <a:ext cx="3241675" cy="2947987"/>
          </a:xfrm>
          <a:prstGeom prst="rect">
            <a:avLst/>
          </a:prstGeom>
          <a:noFill/>
          <a:ln w="57150">
            <a:solidFill>
              <a:srgbClr val="FFFF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88" name="Picture 8" descr="devos clown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2888" y="188913"/>
            <a:ext cx="1281112" cy="1871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01" name="Rectangle 9"/>
          <p:cNvSpPr>
            <a:spLocks noChangeArrowheads="1"/>
          </p:cNvSpPr>
          <p:nvPr/>
        </p:nvSpPr>
        <p:spPr bwMode="auto">
          <a:xfrm>
            <a:off x="4643438" y="1341438"/>
            <a:ext cx="3987800" cy="3990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fr-FR" altLang="fr-FR" sz="3200" b="1">
                <a:solidFill>
                  <a:srgbClr val="FFFF00"/>
                </a:solidFill>
                <a:latin typeface="AdriaDB" pitchFamily="2" charset="0"/>
              </a:rPr>
              <a:t>Jeux de mots et calembours, parfois proches du non-sens, caractérisent l'oeuvre de l'humoriste </a:t>
            </a:r>
          </a:p>
          <a:p>
            <a:r>
              <a:rPr lang="fr-FR" altLang="fr-FR" sz="3200" b="1">
                <a:solidFill>
                  <a:srgbClr val="FFFF00"/>
                </a:solidFill>
                <a:latin typeface="AdriaDB" pitchFamily="2" charset="0"/>
              </a:rPr>
              <a:t>Raymond Devos, qui aimait tourner en dérision les absurdités du monde</a:t>
            </a:r>
            <a:r>
              <a:rPr lang="fr-FR" altLang="fr-FR">
                <a:solidFill>
                  <a:srgbClr val="FFFF00"/>
                </a:solidFill>
              </a:rPr>
              <a:t> .</a:t>
            </a: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0" dur="80"/>
                                        <p:tgtEl>
                                          <p:spTgt spid="820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1" dur="80"/>
                                        <p:tgtEl>
                                          <p:spTgt spid="820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80"/>
                                        <p:tgtEl>
                                          <p:spTgt spid="820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6" grpId="0" animBg="1"/>
      <p:bldP spid="820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4" name="Rectangle 4"/>
          <p:cNvSpPr>
            <a:spLocks noChangeArrowheads="1"/>
          </p:cNvSpPr>
          <p:nvPr/>
        </p:nvSpPr>
        <p:spPr bwMode="auto">
          <a:xfrm>
            <a:off x="755650" y="549275"/>
            <a:ext cx="7777163" cy="5759450"/>
          </a:xfrm>
          <a:prstGeom prst="rect">
            <a:avLst/>
          </a:prstGeom>
          <a:noFill/>
          <a:ln w="76200" cmpd="tri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CC00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  <p:pic>
        <p:nvPicPr>
          <p:cNvPr id="17411" name="Picture 5" descr="devos clow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2888" y="188913"/>
            <a:ext cx="1281112" cy="1871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2" name="Rectangle 6"/>
          <p:cNvSpPr>
            <a:spLocks noChangeArrowheads="1"/>
          </p:cNvSpPr>
          <p:nvPr/>
        </p:nvSpPr>
        <p:spPr bwMode="auto">
          <a:xfrm>
            <a:off x="4932363" y="2359025"/>
            <a:ext cx="2951162" cy="2528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fr-FR" altLang="fr-FR" sz="3200" b="1">
                <a:solidFill>
                  <a:srgbClr val="FFFF00"/>
                </a:solidFill>
                <a:latin typeface="AdriaDB" pitchFamily="2" charset="0"/>
              </a:rPr>
              <a:t>Commandeur de la légion d'honneur, Devos avait reçu de nombreuses distinctions,</a:t>
            </a:r>
            <a:r>
              <a:rPr lang="fr-FR" altLang="fr-FR" sz="2800" b="1">
                <a:solidFill>
                  <a:srgbClr val="FFFF00"/>
                </a:solidFill>
                <a:latin typeface="AdriaDB" pitchFamily="2" charset="0"/>
              </a:rPr>
              <a:t> …</a:t>
            </a:r>
          </a:p>
        </p:txBody>
      </p:sp>
      <p:pic>
        <p:nvPicPr>
          <p:cNvPr id="17413" name="Picture 7" descr="devos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1700213"/>
            <a:ext cx="3162300" cy="3175000"/>
          </a:xfrm>
          <a:prstGeom prst="rect">
            <a:avLst/>
          </a:prstGeom>
          <a:noFill/>
          <a:ln w="57150">
            <a:solidFill>
              <a:srgbClr val="FFFF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563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2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5" descr="devos_20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620713"/>
            <a:ext cx="4638675" cy="561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9398" name="Rectangle 6"/>
          <p:cNvSpPr>
            <a:spLocks noChangeArrowheads="1"/>
          </p:cNvSpPr>
          <p:nvPr/>
        </p:nvSpPr>
        <p:spPr bwMode="auto">
          <a:xfrm>
            <a:off x="755650" y="549275"/>
            <a:ext cx="7777163" cy="5759450"/>
          </a:xfrm>
          <a:prstGeom prst="rect">
            <a:avLst/>
          </a:prstGeom>
          <a:noFill/>
          <a:ln w="76200" cmpd="tri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CC00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  <p:sp>
        <p:nvSpPr>
          <p:cNvPr id="18436" name="Rectangle 7"/>
          <p:cNvSpPr>
            <a:spLocks noChangeArrowheads="1"/>
          </p:cNvSpPr>
          <p:nvPr/>
        </p:nvSpPr>
        <p:spPr bwMode="auto">
          <a:xfrm>
            <a:off x="5724525" y="1727200"/>
            <a:ext cx="2735263" cy="3990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fr-FR" altLang="fr-FR" sz="3200" b="1">
                <a:solidFill>
                  <a:srgbClr val="FFFF00"/>
                </a:solidFill>
                <a:latin typeface="AdriaDB" pitchFamily="2" charset="0"/>
              </a:rPr>
              <a:t>…dont le Grand prix du disque de l'Académie Charles Cros (1975), un Molière du meilleur one man show (1989),</a:t>
            </a:r>
            <a:r>
              <a:rPr lang="fr-FR" altLang="fr-FR" sz="2800" b="1">
                <a:solidFill>
                  <a:srgbClr val="FFFF00"/>
                </a:solidFill>
                <a:latin typeface="AdriaDB" pitchFamily="2" charset="0"/>
              </a:rPr>
              <a:t> …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593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39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4" descr="15devos2belga1zj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1628775"/>
            <a:ext cx="3240087" cy="3240088"/>
          </a:xfrm>
          <a:prstGeom prst="rect">
            <a:avLst/>
          </a:prstGeom>
          <a:noFill/>
          <a:ln w="57150">
            <a:solidFill>
              <a:srgbClr val="FFFF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459" name="Rectangle 5"/>
          <p:cNvSpPr>
            <a:spLocks noChangeArrowheads="1"/>
          </p:cNvSpPr>
          <p:nvPr/>
        </p:nvSpPr>
        <p:spPr bwMode="auto">
          <a:xfrm>
            <a:off x="4932363" y="2260600"/>
            <a:ext cx="3417887" cy="2528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fr-FR" altLang="fr-FR" sz="3200" b="1">
                <a:solidFill>
                  <a:srgbClr val="FFFF00"/>
                </a:solidFill>
                <a:latin typeface="AdriaDB" pitchFamily="2" charset="0"/>
              </a:rPr>
              <a:t>...un Molière d'honneur (2000), le Grand prix de l'humour de la Sacem (2001). </a:t>
            </a:r>
          </a:p>
        </p:txBody>
      </p:sp>
      <p:sp>
        <p:nvSpPr>
          <p:cNvPr id="58374" name="Rectangle 6"/>
          <p:cNvSpPr>
            <a:spLocks noChangeArrowheads="1"/>
          </p:cNvSpPr>
          <p:nvPr/>
        </p:nvSpPr>
        <p:spPr bwMode="auto">
          <a:xfrm>
            <a:off x="755650" y="765175"/>
            <a:ext cx="7777163" cy="5256213"/>
          </a:xfrm>
          <a:prstGeom prst="rect">
            <a:avLst/>
          </a:prstGeom>
          <a:noFill/>
          <a:ln w="76200" cmpd="tri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CC00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  <p:pic>
        <p:nvPicPr>
          <p:cNvPr id="19461" name="Picture 7" descr="devos clown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2888" y="188913"/>
            <a:ext cx="1281112" cy="1871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583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37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8" name="Rectangle 4"/>
          <p:cNvSpPr>
            <a:spLocks noChangeArrowheads="1"/>
          </p:cNvSpPr>
          <p:nvPr/>
        </p:nvSpPr>
        <p:spPr bwMode="auto">
          <a:xfrm>
            <a:off x="755650" y="765175"/>
            <a:ext cx="7777163" cy="5256213"/>
          </a:xfrm>
          <a:prstGeom prst="rect">
            <a:avLst/>
          </a:prstGeom>
          <a:noFill/>
          <a:ln w="76200" cmpd="tri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CC00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  <p:pic>
        <p:nvPicPr>
          <p:cNvPr id="20483" name="Picture 5" descr="devos clow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2888" y="188913"/>
            <a:ext cx="1281112" cy="1871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4" name="Picture 6" descr="devos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4438" y="836613"/>
            <a:ext cx="4537075" cy="302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5" name="Rectangle 8"/>
          <p:cNvSpPr>
            <a:spLocks noChangeArrowheads="1"/>
          </p:cNvSpPr>
          <p:nvPr/>
        </p:nvSpPr>
        <p:spPr bwMode="auto">
          <a:xfrm>
            <a:off x="900113" y="3933825"/>
            <a:ext cx="7632700" cy="2041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fr-FR" altLang="fr-FR" sz="3200" b="1">
                <a:solidFill>
                  <a:srgbClr val="FFFF00"/>
                </a:solidFill>
                <a:latin typeface="AdriaDB" pitchFamily="2" charset="0"/>
              </a:rPr>
              <a:t>En 2003, le ministère de la Culture crée en son hommage le Prix Raymond-Devos, destiné à récompenser un travail d'excellence autour de la langue française.</a:t>
            </a:r>
            <a:r>
              <a:rPr lang="fr-FR" altLang="fr-FR" sz="2800" b="1">
                <a:solidFill>
                  <a:srgbClr val="FFFF00"/>
                </a:solidFill>
                <a:latin typeface="AdriaDB" pitchFamily="2" charset="0"/>
              </a:rPr>
              <a:t> 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573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34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91" name="Text Box 7"/>
          <p:cNvSpPr txBox="1">
            <a:spLocks noChangeArrowheads="1"/>
          </p:cNvSpPr>
          <p:nvPr/>
        </p:nvSpPr>
        <p:spPr bwMode="auto">
          <a:xfrm>
            <a:off x="6300788" y="1773238"/>
            <a:ext cx="1943100" cy="3990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fr-FR" altLang="fr-FR" sz="3200" b="1">
                <a:solidFill>
                  <a:srgbClr val="FFFF00"/>
                </a:solidFill>
                <a:latin typeface="AdriaDB" pitchFamily="2" charset="0"/>
              </a:rPr>
              <a:t>Voici pour notre plaisir, les meilleurs mots d'esprit de ce grand humoriste.</a:t>
            </a:r>
          </a:p>
        </p:txBody>
      </p:sp>
      <p:sp>
        <p:nvSpPr>
          <p:cNvPr id="41992" name="Rectangle 8"/>
          <p:cNvSpPr>
            <a:spLocks noChangeArrowheads="1"/>
          </p:cNvSpPr>
          <p:nvPr/>
        </p:nvSpPr>
        <p:spPr bwMode="auto">
          <a:xfrm>
            <a:off x="755650" y="765175"/>
            <a:ext cx="7777163" cy="5256213"/>
          </a:xfrm>
          <a:prstGeom prst="rect">
            <a:avLst/>
          </a:prstGeom>
          <a:noFill/>
          <a:ln w="76200" cmpd="tri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CC00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  <p:pic>
        <p:nvPicPr>
          <p:cNvPr id="21508" name="Picture 9" descr="devos clow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2888" y="188913"/>
            <a:ext cx="1281112" cy="1871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9" name="Picture 13" descr="sign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836613"/>
            <a:ext cx="5260975" cy="5113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419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0" dur="80"/>
                                        <p:tgtEl>
                                          <p:spTgt spid="4199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1" dur="80"/>
                                        <p:tgtEl>
                                          <p:spTgt spid="4199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80"/>
                                        <p:tgtEl>
                                          <p:spTgt spid="4199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91" grpId="0"/>
      <p:bldP spid="4199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7" name="Rectangle 5"/>
          <p:cNvSpPr>
            <a:spLocks noChangeArrowheads="1"/>
          </p:cNvSpPr>
          <p:nvPr/>
        </p:nvSpPr>
        <p:spPr bwMode="auto">
          <a:xfrm>
            <a:off x="755650" y="765175"/>
            <a:ext cx="7777163" cy="5256213"/>
          </a:xfrm>
          <a:prstGeom prst="rect">
            <a:avLst/>
          </a:prstGeom>
          <a:noFill/>
          <a:ln w="76200" cmpd="tri">
            <a:solidFill>
              <a:srgbClr val="FF99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CC00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  <p:pic>
        <p:nvPicPr>
          <p:cNvPr id="22531" name="Picture 8" descr="devos clow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2888" y="188913"/>
            <a:ext cx="1281112" cy="1871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62" name="Rectangle 10"/>
          <p:cNvSpPr>
            <a:spLocks noChangeArrowheads="1"/>
          </p:cNvSpPr>
          <p:nvPr/>
        </p:nvSpPr>
        <p:spPr bwMode="auto">
          <a:xfrm>
            <a:off x="971550" y="4651375"/>
            <a:ext cx="7272338" cy="915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just"/>
            <a:r>
              <a:rPr lang="fr-FR" altLang="fr-FR">
                <a:solidFill>
                  <a:srgbClr val="FF99FF"/>
                </a:solidFill>
                <a:latin typeface="Ravie" pitchFamily="82" charset="0"/>
              </a:rPr>
              <a:t>« Quand on s'est connus, ma femme et moi, on était tellement timides tous les deux qu'on n'osait pas se regarder…</a:t>
            </a:r>
          </a:p>
        </p:txBody>
      </p:sp>
      <p:pic>
        <p:nvPicPr>
          <p:cNvPr id="22533" name="Picture 11" descr="slide0022_image03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413" y="1268413"/>
            <a:ext cx="4681537" cy="3211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235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0" dur="80"/>
                                        <p:tgtEl>
                                          <p:spTgt spid="2356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1" dur="80"/>
                                        <p:tgtEl>
                                          <p:spTgt spid="2356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80"/>
                                        <p:tgtEl>
                                          <p:spTgt spid="2356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7" grpId="0" animBg="1"/>
      <p:bldP spid="2356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3" name="Rectangle 5"/>
          <p:cNvSpPr>
            <a:spLocks noChangeArrowheads="1"/>
          </p:cNvSpPr>
          <p:nvPr/>
        </p:nvSpPr>
        <p:spPr bwMode="auto">
          <a:xfrm>
            <a:off x="755650" y="765175"/>
            <a:ext cx="7777163" cy="5256213"/>
          </a:xfrm>
          <a:prstGeom prst="rect">
            <a:avLst/>
          </a:prstGeom>
          <a:noFill/>
          <a:ln w="76200" cmpd="tri">
            <a:solidFill>
              <a:srgbClr val="FF99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CC00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  <p:sp>
        <p:nvSpPr>
          <p:cNvPr id="43014" name="Rectangle 6"/>
          <p:cNvSpPr>
            <a:spLocks noChangeArrowheads="1"/>
          </p:cNvSpPr>
          <p:nvPr/>
        </p:nvSpPr>
        <p:spPr bwMode="auto">
          <a:xfrm>
            <a:off x="4859338" y="2863850"/>
            <a:ext cx="2808287" cy="915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just"/>
            <a:r>
              <a:rPr lang="fr-FR" altLang="fr-FR">
                <a:solidFill>
                  <a:srgbClr val="FF99FF"/>
                </a:solidFill>
                <a:latin typeface="Ravie" pitchFamily="82" charset="0"/>
              </a:rPr>
              <a:t>...Maintenant, on ne peut plus se voir. » </a:t>
            </a:r>
          </a:p>
        </p:txBody>
      </p:sp>
      <p:pic>
        <p:nvPicPr>
          <p:cNvPr id="23556" name="Picture 7" descr="Sans titre-1 copi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1052513"/>
            <a:ext cx="3360737" cy="4897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7" name="Picture 8" descr="devos clown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2888" y="188913"/>
            <a:ext cx="1281112" cy="1871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430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0" dur="80"/>
                                        <p:tgtEl>
                                          <p:spTgt spid="430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1" dur="80"/>
                                        <p:tgtEl>
                                          <p:spTgt spid="430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80"/>
                                        <p:tgtEl>
                                          <p:spTgt spid="430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3" grpId="0" animBg="1"/>
      <p:bldP spid="4301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8" name="Rectangle 4"/>
          <p:cNvSpPr>
            <a:spLocks noChangeArrowheads="1"/>
          </p:cNvSpPr>
          <p:nvPr/>
        </p:nvSpPr>
        <p:spPr bwMode="auto">
          <a:xfrm>
            <a:off x="755650" y="765175"/>
            <a:ext cx="7777163" cy="5256213"/>
          </a:xfrm>
          <a:prstGeom prst="rect">
            <a:avLst/>
          </a:prstGeom>
          <a:noFill/>
          <a:ln w="76200" cmpd="tri">
            <a:solidFill>
              <a:srgbClr val="00FF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CC00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  <p:pic>
        <p:nvPicPr>
          <p:cNvPr id="24579" name="Picture 6" descr="clow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0563" y="1196975"/>
            <a:ext cx="3060700" cy="4392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0" name="Picture 8" descr="devos clown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2888" y="188913"/>
            <a:ext cx="1281112" cy="1871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55" name="Text Box 11"/>
          <p:cNvSpPr txBox="1">
            <a:spLocks noChangeArrowheads="1"/>
          </p:cNvSpPr>
          <p:nvPr/>
        </p:nvSpPr>
        <p:spPr bwMode="auto">
          <a:xfrm>
            <a:off x="1476375" y="1989138"/>
            <a:ext cx="3311525" cy="2289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fr-FR" altLang="fr-FR">
                <a:solidFill>
                  <a:srgbClr val="00FFFF"/>
                </a:solidFill>
                <a:latin typeface="Ravie" pitchFamily="82" charset="0"/>
              </a:rPr>
              <a:t>Je n’ai pas dormi de la nuit car jusqu’au matin j'ai cru entendre le chromosome en plus qui tournait en rond dans ma case en moins.</a:t>
            </a: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1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1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8" grpId="0" animBg="1"/>
      <p:bldP spid="615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4" name="Rectangle 4"/>
          <p:cNvSpPr>
            <a:spLocks noChangeArrowheads="1"/>
          </p:cNvSpPr>
          <p:nvPr/>
        </p:nvSpPr>
        <p:spPr bwMode="auto">
          <a:xfrm>
            <a:off x="755650" y="765175"/>
            <a:ext cx="7777163" cy="5256213"/>
          </a:xfrm>
          <a:prstGeom prst="rect">
            <a:avLst/>
          </a:prstGeom>
          <a:noFill/>
          <a:ln w="76200" cmpd="tri">
            <a:solidFill>
              <a:srgbClr val="FFCC99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CC00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  <p:pic>
        <p:nvPicPr>
          <p:cNvPr id="25603" name="Picture 6" descr="06061511071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275" y="981075"/>
            <a:ext cx="5832475" cy="4021138"/>
          </a:xfrm>
          <a:prstGeom prst="rect">
            <a:avLst/>
          </a:prstGeom>
          <a:noFill/>
          <a:ln w="57150">
            <a:solidFill>
              <a:srgbClr val="FFCC66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604" name="Picture 8" descr="devos clown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2888" y="188913"/>
            <a:ext cx="1281112" cy="1871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29" name="Rectangle 9"/>
          <p:cNvSpPr>
            <a:spLocks noChangeArrowheads="1"/>
          </p:cNvSpPr>
          <p:nvPr/>
        </p:nvSpPr>
        <p:spPr bwMode="auto">
          <a:xfrm>
            <a:off x="2268538" y="5157788"/>
            <a:ext cx="5005387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fr-FR" altLang="fr-FR">
                <a:solidFill>
                  <a:srgbClr val="FFCC66"/>
                </a:solidFill>
                <a:latin typeface="Ravie" pitchFamily="82" charset="0"/>
              </a:rPr>
              <a:t>« Qui prête à rire n'est jamais </a:t>
            </a:r>
          </a:p>
          <a:p>
            <a:r>
              <a:rPr lang="fr-FR" altLang="fr-FR">
                <a:solidFill>
                  <a:srgbClr val="FFCC66"/>
                </a:solidFill>
                <a:latin typeface="Ravie" pitchFamily="82" charset="0"/>
              </a:rPr>
              <a:t>sûr d'être remboursé. »</a:t>
            </a:r>
            <a:r>
              <a:rPr lang="fr-FR" altLang="fr-FR"/>
              <a:t> </a:t>
            </a:r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307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0" dur="80"/>
                                        <p:tgtEl>
                                          <p:spTgt spid="307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1" dur="80"/>
                                        <p:tgtEl>
                                          <p:spTgt spid="307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80"/>
                                        <p:tgtEl>
                                          <p:spTgt spid="307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4" grpId="0" animBg="1"/>
      <p:bldP spid="3072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80" name="Rectangle 4"/>
          <p:cNvSpPr>
            <a:spLocks noChangeArrowheads="1"/>
          </p:cNvSpPr>
          <p:nvPr/>
        </p:nvSpPr>
        <p:spPr bwMode="auto">
          <a:xfrm>
            <a:off x="755650" y="765175"/>
            <a:ext cx="7777163" cy="5256213"/>
          </a:xfrm>
          <a:prstGeom prst="rect">
            <a:avLst/>
          </a:prstGeom>
          <a:noFill/>
          <a:ln w="76200" cmpd="tri">
            <a:solidFill>
              <a:srgbClr val="00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CC00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  <p:pic>
        <p:nvPicPr>
          <p:cNvPr id="26627" name="Picture 8" descr="devos clow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2888" y="188913"/>
            <a:ext cx="1281112" cy="1871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85" name="Rectangle 9"/>
          <p:cNvSpPr>
            <a:spLocks noChangeArrowheads="1"/>
          </p:cNvSpPr>
          <p:nvPr/>
        </p:nvSpPr>
        <p:spPr bwMode="auto">
          <a:xfrm>
            <a:off x="4427538" y="2911475"/>
            <a:ext cx="3889375" cy="119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fr-FR" altLang="fr-FR"/>
              <a:t> </a:t>
            </a:r>
            <a:r>
              <a:rPr lang="fr-FR" altLang="fr-FR">
                <a:solidFill>
                  <a:srgbClr val="66FF33"/>
                </a:solidFill>
                <a:latin typeface="Ravie" pitchFamily="82" charset="0"/>
              </a:rPr>
              <a:t>« Le rire est une chose </a:t>
            </a:r>
          </a:p>
          <a:p>
            <a:r>
              <a:rPr lang="fr-FR" altLang="fr-FR">
                <a:solidFill>
                  <a:srgbClr val="66FF33"/>
                </a:solidFill>
                <a:latin typeface="Ravie" pitchFamily="82" charset="0"/>
              </a:rPr>
              <a:t>sérieuse avec laquelle </a:t>
            </a:r>
          </a:p>
          <a:p>
            <a:r>
              <a:rPr lang="fr-FR" altLang="fr-FR">
                <a:solidFill>
                  <a:srgbClr val="66FF33"/>
                </a:solidFill>
                <a:latin typeface="Ravie" pitchFamily="82" charset="0"/>
              </a:rPr>
              <a:t>il ne faut pas plaisanter. »</a:t>
            </a:r>
            <a:endParaRPr lang="fr-FR" altLang="fr-FR"/>
          </a:p>
        </p:txBody>
      </p:sp>
      <p:pic>
        <p:nvPicPr>
          <p:cNvPr id="26629" name="Picture 10" descr="slide0023_image05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1012825"/>
            <a:ext cx="3687762" cy="4959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0" dur="80"/>
                                        <p:tgtEl>
                                          <p:spTgt spid="2458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1" dur="80"/>
                                        <p:tgtEl>
                                          <p:spTgt spid="2458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80"/>
                                        <p:tgtEl>
                                          <p:spTgt spid="2458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0" grpId="0" animBg="1"/>
      <p:bldP spid="2458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Rectangle 4"/>
          <p:cNvSpPr>
            <a:spLocks noChangeArrowheads="1"/>
          </p:cNvSpPr>
          <p:nvPr/>
        </p:nvSpPr>
        <p:spPr bwMode="auto">
          <a:xfrm>
            <a:off x="755650" y="765175"/>
            <a:ext cx="7777163" cy="5256213"/>
          </a:xfrm>
          <a:prstGeom prst="rect">
            <a:avLst/>
          </a:prstGeom>
          <a:noFill/>
          <a:ln w="76200" cmpd="tri">
            <a:solidFill>
              <a:srgbClr val="CC99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CC00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  <p:pic>
        <p:nvPicPr>
          <p:cNvPr id="27651" name="Picture 6" descr="clown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1196975"/>
            <a:ext cx="5040313" cy="3360738"/>
          </a:xfrm>
          <a:prstGeom prst="rect">
            <a:avLst/>
          </a:prstGeom>
          <a:noFill/>
          <a:ln w="57150">
            <a:solidFill>
              <a:srgbClr val="CC99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652" name="Picture 8" descr="devos clown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2888" y="188913"/>
            <a:ext cx="1281112" cy="1871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7" name="Rectangle 9"/>
          <p:cNvSpPr>
            <a:spLocks noChangeArrowheads="1"/>
          </p:cNvSpPr>
          <p:nvPr/>
        </p:nvSpPr>
        <p:spPr bwMode="auto">
          <a:xfrm>
            <a:off x="2051050" y="4868863"/>
            <a:ext cx="53403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fr-FR" altLang="fr-FR">
                <a:solidFill>
                  <a:srgbClr val="CC99FF"/>
                </a:solidFill>
                <a:latin typeface="Ravie" pitchFamily="82" charset="0"/>
              </a:rPr>
              <a:t>« Du moment qu'on rit des choses,</a:t>
            </a:r>
          </a:p>
          <a:p>
            <a:r>
              <a:rPr lang="fr-FR" altLang="fr-FR">
                <a:solidFill>
                  <a:srgbClr val="CC99FF"/>
                </a:solidFill>
                <a:latin typeface="Ravie" pitchFamily="82" charset="0"/>
              </a:rPr>
              <a:t> elles ne sont plus dangereuses. » </a:t>
            </a:r>
          </a:p>
        </p:txBody>
      </p:sp>
    </p:spTree>
  </p:cSld>
  <p:clrMapOvr>
    <a:masterClrMapping/>
  </p:clrMapOvr>
  <p:transition advTm="7000">
    <p:sndAc>
      <p:stSnd loop="1">
        <p:snd r:embed="rId3" name="Le Clown3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0" dur="80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1" dur="80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80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2" grpId="0" animBg="1"/>
      <p:bldP spid="717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6" name="Rectangle 4"/>
          <p:cNvSpPr>
            <a:spLocks noChangeArrowheads="1"/>
          </p:cNvSpPr>
          <p:nvPr/>
        </p:nvSpPr>
        <p:spPr bwMode="auto">
          <a:xfrm>
            <a:off x="755650" y="765175"/>
            <a:ext cx="7777163" cy="5256213"/>
          </a:xfrm>
          <a:prstGeom prst="rect">
            <a:avLst/>
          </a:prstGeom>
          <a:noFill/>
          <a:ln w="76200" cmpd="tri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CC00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  <p:pic>
        <p:nvPicPr>
          <p:cNvPr id="28675" name="Picture 8" descr="devos clow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2888" y="188913"/>
            <a:ext cx="1281112" cy="1871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81" name="Rectangle 9"/>
          <p:cNvSpPr>
            <a:spLocks noChangeArrowheads="1"/>
          </p:cNvSpPr>
          <p:nvPr/>
        </p:nvSpPr>
        <p:spPr bwMode="auto">
          <a:xfrm>
            <a:off x="5508625" y="2408238"/>
            <a:ext cx="2362200" cy="1465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fr-FR" altLang="fr-FR">
                <a:solidFill>
                  <a:srgbClr val="FF0000"/>
                </a:solidFill>
                <a:latin typeface="Ravie" pitchFamily="82" charset="0"/>
              </a:rPr>
              <a:t>« Quand j'ai tort, j'ai mes raisons, que je ne donne pas… </a:t>
            </a:r>
          </a:p>
        </p:txBody>
      </p:sp>
      <p:pic>
        <p:nvPicPr>
          <p:cNvPr id="28677" name="Picture 10" descr="slide0027_image06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7400" y="836613"/>
            <a:ext cx="4441825" cy="5103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286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0" dur="80"/>
                                        <p:tgtEl>
                                          <p:spTgt spid="2868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1" dur="80"/>
                                        <p:tgtEl>
                                          <p:spTgt spid="2868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80"/>
                                        <p:tgtEl>
                                          <p:spTgt spid="2868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6" grpId="0" animBg="1"/>
      <p:bldP spid="2868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 descr="_19_devos_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1268413"/>
            <a:ext cx="3759200" cy="4033837"/>
          </a:xfrm>
          <a:prstGeom prst="rect">
            <a:avLst/>
          </a:prstGeom>
          <a:noFill/>
          <a:ln w="5715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7110" name="Rectangle 6"/>
          <p:cNvSpPr>
            <a:spLocks noChangeArrowheads="1"/>
          </p:cNvSpPr>
          <p:nvPr/>
        </p:nvSpPr>
        <p:spPr bwMode="auto">
          <a:xfrm>
            <a:off x="755650" y="765175"/>
            <a:ext cx="7777163" cy="5256213"/>
          </a:xfrm>
          <a:prstGeom prst="rect">
            <a:avLst/>
          </a:prstGeom>
          <a:noFill/>
          <a:ln w="76200" cmpd="tri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CC00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  <p:pic>
        <p:nvPicPr>
          <p:cNvPr id="29700" name="Picture 8" descr="devos clown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2888" y="188913"/>
            <a:ext cx="1281112" cy="1871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7113" name="Rectangle 9"/>
          <p:cNvSpPr>
            <a:spLocks noChangeArrowheads="1"/>
          </p:cNvSpPr>
          <p:nvPr/>
        </p:nvSpPr>
        <p:spPr bwMode="auto">
          <a:xfrm>
            <a:off x="5940425" y="2754313"/>
            <a:ext cx="2362200" cy="915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fr-FR" altLang="fr-FR">
                <a:solidFill>
                  <a:srgbClr val="FF0000"/>
                </a:solidFill>
                <a:latin typeface="Ravie" pitchFamily="82" charset="0"/>
              </a:rPr>
              <a:t>…Ce serait reconnaître mes torts. »</a:t>
            </a:r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47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0" dur="80"/>
                                        <p:tgtEl>
                                          <p:spTgt spid="471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1" dur="80"/>
                                        <p:tgtEl>
                                          <p:spTgt spid="471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80"/>
                                        <p:tgtEl>
                                          <p:spTgt spid="471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10" grpId="0" animBg="1"/>
      <p:bldP spid="4711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8" name="Rectangle 4"/>
          <p:cNvSpPr>
            <a:spLocks noChangeArrowheads="1"/>
          </p:cNvSpPr>
          <p:nvPr/>
        </p:nvSpPr>
        <p:spPr bwMode="auto">
          <a:xfrm>
            <a:off x="755650" y="765175"/>
            <a:ext cx="7777163" cy="5256213"/>
          </a:xfrm>
          <a:prstGeom prst="rect">
            <a:avLst/>
          </a:prstGeom>
          <a:noFill/>
          <a:ln w="76200" cmpd="tri">
            <a:solidFill>
              <a:srgbClr val="FFFF99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CC00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  <p:pic>
        <p:nvPicPr>
          <p:cNvPr id="30723" name="Picture 8" descr="devos clow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2888" y="188913"/>
            <a:ext cx="1281112" cy="1871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753" name="Rectangle 9"/>
          <p:cNvSpPr>
            <a:spLocks noChangeArrowheads="1"/>
          </p:cNvSpPr>
          <p:nvPr/>
        </p:nvSpPr>
        <p:spPr bwMode="auto">
          <a:xfrm>
            <a:off x="4859338" y="2682875"/>
            <a:ext cx="2951162" cy="119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fr-FR" altLang="fr-FR">
                <a:solidFill>
                  <a:srgbClr val="FFFF99"/>
                </a:solidFill>
                <a:latin typeface="Ravie" pitchFamily="82" charset="0"/>
              </a:rPr>
              <a:t>« On a toujours tort d'essayer d'avoir raison devant des gens…</a:t>
            </a:r>
          </a:p>
        </p:txBody>
      </p:sp>
      <p:pic>
        <p:nvPicPr>
          <p:cNvPr id="30725" name="Picture 10" descr="slide0030_image07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836613"/>
            <a:ext cx="3605212" cy="508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317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0" dur="80"/>
                                        <p:tgtEl>
                                          <p:spTgt spid="3175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1" dur="80"/>
                                        <p:tgtEl>
                                          <p:spTgt spid="3175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80"/>
                                        <p:tgtEl>
                                          <p:spTgt spid="3175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8" grpId="0" animBg="1"/>
      <p:bldP spid="3175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4" descr="302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8175" y="1125538"/>
            <a:ext cx="5400675" cy="3662362"/>
          </a:xfrm>
          <a:prstGeom prst="rect">
            <a:avLst/>
          </a:prstGeom>
          <a:noFill/>
          <a:ln w="57150">
            <a:solidFill>
              <a:srgbClr val="FFFF99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8134" name="Rectangle 6"/>
          <p:cNvSpPr>
            <a:spLocks noChangeArrowheads="1"/>
          </p:cNvSpPr>
          <p:nvPr/>
        </p:nvSpPr>
        <p:spPr bwMode="auto">
          <a:xfrm>
            <a:off x="755650" y="765175"/>
            <a:ext cx="7777163" cy="5256213"/>
          </a:xfrm>
          <a:prstGeom prst="rect">
            <a:avLst/>
          </a:prstGeom>
          <a:noFill/>
          <a:ln w="76200" cmpd="tri">
            <a:solidFill>
              <a:srgbClr val="FFFF99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CC00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  <p:pic>
        <p:nvPicPr>
          <p:cNvPr id="31748" name="Picture 7" descr="devos clown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2888" y="188913"/>
            <a:ext cx="1281112" cy="1871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8136" name="Rectangle 8"/>
          <p:cNvSpPr>
            <a:spLocks noChangeArrowheads="1"/>
          </p:cNvSpPr>
          <p:nvPr/>
        </p:nvSpPr>
        <p:spPr bwMode="auto">
          <a:xfrm>
            <a:off x="1258888" y="5157788"/>
            <a:ext cx="6478587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fr-FR" altLang="fr-FR">
                <a:solidFill>
                  <a:srgbClr val="FFFF99"/>
                </a:solidFill>
                <a:latin typeface="Ravie" pitchFamily="82" charset="0"/>
              </a:rPr>
              <a:t>…qui ont toutes les bonnes raisons de croire qu'ils n'ont pas tort. »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48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0" dur="80"/>
                                        <p:tgtEl>
                                          <p:spTgt spid="4813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1" dur="80"/>
                                        <p:tgtEl>
                                          <p:spTgt spid="4813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80"/>
                                        <p:tgtEl>
                                          <p:spTgt spid="4813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4" grpId="0" animBg="1"/>
      <p:bldP spid="4813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0" name="Rectangle 4"/>
          <p:cNvSpPr>
            <a:spLocks noChangeArrowheads="1"/>
          </p:cNvSpPr>
          <p:nvPr/>
        </p:nvSpPr>
        <p:spPr bwMode="auto">
          <a:xfrm>
            <a:off x="755650" y="765175"/>
            <a:ext cx="7777163" cy="5256213"/>
          </a:xfrm>
          <a:prstGeom prst="rect">
            <a:avLst/>
          </a:prstGeom>
          <a:noFill/>
          <a:ln w="76200" cmpd="tri">
            <a:solidFill>
              <a:srgbClr val="00CC99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CC00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  <p:pic>
        <p:nvPicPr>
          <p:cNvPr id="32771" name="Picture 8" descr="devos clow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2888" y="188913"/>
            <a:ext cx="1281112" cy="1871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5" name="Rectangle 9"/>
          <p:cNvSpPr>
            <a:spLocks noChangeArrowheads="1"/>
          </p:cNvSpPr>
          <p:nvPr/>
        </p:nvSpPr>
        <p:spPr bwMode="auto">
          <a:xfrm>
            <a:off x="1187450" y="5013325"/>
            <a:ext cx="69596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fr-FR" altLang="fr-FR">
                <a:solidFill>
                  <a:srgbClr val="00CC99"/>
                </a:solidFill>
                <a:latin typeface="Ravie" pitchFamily="82" charset="0"/>
              </a:rPr>
              <a:t>« Etre raisonnable en toutes circonstances.</a:t>
            </a:r>
          </a:p>
          <a:p>
            <a:r>
              <a:rPr lang="fr-FR" altLang="fr-FR">
                <a:solidFill>
                  <a:srgbClr val="00CC99"/>
                </a:solidFill>
                <a:latin typeface="Ravie" pitchFamily="82" charset="0"/>
              </a:rPr>
              <a:t> Il faudrait être fou »</a:t>
            </a:r>
          </a:p>
        </p:txBody>
      </p:sp>
      <p:pic>
        <p:nvPicPr>
          <p:cNvPr id="32773" name="Picture 10" descr="slide0008_image07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1268413"/>
            <a:ext cx="54737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0" dur="80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1" dur="80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80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0" grpId="0" animBg="1"/>
      <p:bldP spid="922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3" name="Rectangle 5"/>
          <p:cNvSpPr>
            <a:spLocks noChangeArrowheads="1"/>
          </p:cNvSpPr>
          <p:nvPr/>
        </p:nvSpPr>
        <p:spPr bwMode="auto">
          <a:xfrm>
            <a:off x="755650" y="765175"/>
            <a:ext cx="7777163" cy="5256213"/>
          </a:xfrm>
          <a:prstGeom prst="rect">
            <a:avLst/>
          </a:prstGeom>
          <a:noFill/>
          <a:ln w="76200" cmpd="tri">
            <a:solidFill>
              <a:srgbClr val="FFCC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CC00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  <p:pic>
        <p:nvPicPr>
          <p:cNvPr id="33795" name="Picture 8" descr="devos clow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2888" y="188913"/>
            <a:ext cx="1281112" cy="1871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57" name="Rectangle 9"/>
          <p:cNvSpPr>
            <a:spLocks noChangeArrowheads="1"/>
          </p:cNvSpPr>
          <p:nvPr/>
        </p:nvSpPr>
        <p:spPr bwMode="auto">
          <a:xfrm>
            <a:off x="5003800" y="2492375"/>
            <a:ext cx="2879725" cy="1465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fr-FR" altLang="fr-FR">
                <a:solidFill>
                  <a:srgbClr val="FFCCFF"/>
                </a:solidFill>
                <a:latin typeface="Ravie" pitchFamily="82" charset="0"/>
              </a:rPr>
              <a:t>« Je suis adroit de la main gauche et je suis gauche de la main droite » </a:t>
            </a:r>
          </a:p>
        </p:txBody>
      </p:sp>
      <p:pic>
        <p:nvPicPr>
          <p:cNvPr id="33797" name="Picture 10" descr="slide0026_image08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338" y="804863"/>
            <a:ext cx="3863975" cy="5175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276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0" dur="80"/>
                                        <p:tgtEl>
                                          <p:spTgt spid="2765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1" dur="80"/>
                                        <p:tgtEl>
                                          <p:spTgt spid="2765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80"/>
                                        <p:tgtEl>
                                          <p:spTgt spid="2765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3" grpId="0" animBg="1"/>
      <p:bldP spid="2765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4" descr="302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1052513"/>
            <a:ext cx="5183188" cy="3451225"/>
          </a:xfrm>
          <a:prstGeom prst="rect">
            <a:avLst/>
          </a:prstGeom>
          <a:noFill/>
          <a:ln w="76200">
            <a:solidFill>
              <a:srgbClr val="0099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9157" name="Rectangle 5"/>
          <p:cNvSpPr>
            <a:spLocks noChangeArrowheads="1"/>
          </p:cNvSpPr>
          <p:nvPr/>
        </p:nvSpPr>
        <p:spPr bwMode="auto">
          <a:xfrm>
            <a:off x="755650" y="765175"/>
            <a:ext cx="7777163" cy="5256213"/>
          </a:xfrm>
          <a:prstGeom prst="rect">
            <a:avLst/>
          </a:prstGeom>
          <a:noFill/>
          <a:ln w="76200" cmpd="tri">
            <a:solidFill>
              <a:srgbClr val="0099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CC00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  <p:pic>
        <p:nvPicPr>
          <p:cNvPr id="34820" name="Picture 6" descr="devos clown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2888" y="188913"/>
            <a:ext cx="1281112" cy="1871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821" name="Rectangle 7"/>
          <p:cNvSpPr>
            <a:spLocks noChangeArrowheads="1"/>
          </p:cNvSpPr>
          <p:nvPr/>
        </p:nvSpPr>
        <p:spPr bwMode="auto">
          <a:xfrm>
            <a:off x="1547813" y="5013325"/>
            <a:ext cx="63627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fr-FR" altLang="fr-FR" b="1">
                <a:solidFill>
                  <a:srgbClr val="0099FF"/>
                </a:solidFill>
                <a:latin typeface="Ravie" pitchFamily="82" charset="0"/>
              </a:rPr>
              <a:t>« Une fois rien, c'est rien ;</a:t>
            </a:r>
          </a:p>
          <a:p>
            <a:r>
              <a:rPr lang="fr-FR" altLang="fr-FR" b="1">
                <a:solidFill>
                  <a:srgbClr val="0099FF"/>
                </a:solidFill>
                <a:latin typeface="Ravie" pitchFamily="82" charset="0"/>
              </a:rPr>
              <a:t> deux fois rien, ce n'est pas beaucoup,…</a:t>
            </a:r>
            <a:r>
              <a:rPr lang="fr-FR" altLang="fr-FR">
                <a:solidFill>
                  <a:srgbClr val="0099FF"/>
                </a:solidFill>
                <a:latin typeface="Ravie" pitchFamily="82" charset="0"/>
              </a:rPr>
              <a:t> 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49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57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4" name="Rectangle 4"/>
          <p:cNvSpPr>
            <a:spLocks noChangeArrowheads="1"/>
          </p:cNvSpPr>
          <p:nvPr/>
        </p:nvSpPr>
        <p:spPr bwMode="auto">
          <a:xfrm>
            <a:off x="755650" y="765175"/>
            <a:ext cx="7777163" cy="5256213"/>
          </a:xfrm>
          <a:prstGeom prst="rect">
            <a:avLst/>
          </a:prstGeom>
          <a:noFill/>
          <a:ln w="76200" cmpd="tri">
            <a:solidFill>
              <a:srgbClr val="0099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CC00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  <p:pic>
        <p:nvPicPr>
          <p:cNvPr id="35843" name="Picture 6" descr="raymonddevos_mor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1412875"/>
            <a:ext cx="5254625" cy="3089275"/>
          </a:xfrm>
          <a:prstGeom prst="rect">
            <a:avLst/>
          </a:prstGeom>
          <a:noFill/>
          <a:ln w="57150">
            <a:solidFill>
              <a:srgbClr val="0099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844" name="Picture 7" descr="devos clown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2888" y="188913"/>
            <a:ext cx="1281112" cy="1871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9" name="Rectangle 9"/>
          <p:cNvSpPr>
            <a:spLocks noChangeArrowheads="1"/>
          </p:cNvSpPr>
          <p:nvPr/>
        </p:nvSpPr>
        <p:spPr bwMode="auto">
          <a:xfrm>
            <a:off x="1222375" y="4935538"/>
            <a:ext cx="6878638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fr-FR" altLang="fr-FR">
                <a:solidFill>
                  <a:srgbClr val="0099FF"/>
                </a:solidFill>
                <a:latin typeface="Ravie" pitchFamily="82" charset="0"/>
              </a:rPr>
              <a:t>...mais pour trois fois rien, on peut déjà s'acheter quelque chose, et pour pas cher » </a:t>
            </a: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0" dur="80"/>
                                        <p:tgtEl>
                                          <p:spTgt spid="1024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1" dur="80"/>
                                        <p:tgtEl>
                                          <p:spTgt spid="1024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80"/>
                                        <p:tgtEl>
                                          <p:spTgt spid="1024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4" grpId="0" animBg="1"/>
      <p:bldP spid="10249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0" name="Rectangle 4"/>
          <p:cNvSpPr>
            <a:spLocks noChangeArrowheads="1"/>
          </p:cNvSpPr>
          <p:nvPr/>
        </p:nvSpPr>
        <p:spPr bwMode="auto">
          <a:xfrm>
            <a:off x="755650" y="765175"/>
            <a:ext cx="7777163" cy="5256213"/>
          </a:xfrm>
          <a:prstGeom prst="rect">
            <a:avLst/>
          </a:prstGeom>
          <a:noFill/>
          <a:ln w="76200" cmpd="tri">
            <a:solidFill>
              <a:srgbClr val="CCCC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CC00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  <p:pic>
        <p:nvPicPr>
          <p:cNvPr id="36867" name="Picture 7" descr="2006061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981075"/>
            <a:ext cx="5689600" cy="3938588"/>
          </a:xfrm>
          <a:prstGeom prst="rect">
            <a:avLst/>
          </a:prstGeom>
          <a:noFill/>
          <a:ln w="57150">
            <a:solidFill>
              <a:srgbClr val="CCCC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868" name="Picture 8" descr="devos clown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2888" y="188913"/>
            <a:ext cx="1281112" cy="1871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5" name="Rectangle 9"/>
          <p:cNvSpPr>
            <a:spLocks noChangeArrowheads="1"/>
          </p:cNvSpPr>
          <p:nvPr/>
        </p:nvSpPr>
        <p:spPr bwMode="auto">
          <a:xfrm>
            <a:off x="971550" y="5084763"/>
            <a:ext cx="7272338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fr-FR" altLang="fr-FR"/>
              <a:t> </a:t>
            </a:r>
            <a:r>
              <a:rPr lang="fr-FR" altLang="fr-FR">
                <a:solidFill>
                  <a:srgbClr val="CCCC00"/>
                </a:solidFill>
                <a:latin typeface="Ravie" pitchFamily="82" charset="0"/>
              </a:rPr>
              <a:t>« Si ma femme doit être veuve un jour, j'aimerais mieux que ce soit de mon vivant. »</a:t>
            </a:r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29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0" dur="80"/>
                                        <p:tgtEl>
                                          <p:spTgt spid="2970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1" dur="80"/>
                                        <p:tgtEl>
                                          <p:spTgt spid="2970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80"/>
                                        <p:tgtEl>
                                          <p:spTgt spid="2970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0" grpId="0" animBg="1"/>
      <p:bldP spid="2970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301" name="Rectangle 5"/>
          <p:cNvSpPr>
            <a:spLocks noChangeArrowheads="1"/>
          </p:cNvSpPr>
          <p:nvPr/>
        </p:nvSpPr>
        <p:spPr bwMode="auto">
          <a:xfrm>
            <a:off x="4716463" y="2636838"/>
            <a:ext cx="3384550" cy="119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fr-FR" altLang="fr-FR" b="1">
                <a:solidFill>
                  <a:srgbClr val="FFCCFF"/>
                </a:solidFill>
                <a:latin typeface="Ravie" pitchFamily="82" charset="0"/>
              </a:rPr>
              <a:t>« Si Dieu n'est pas marié, pourquoi parle-t-on de sa grande Clémence ?</a:t>
            </a:r>
            <a:r>
              <a:rPr lang="fr-FR" altLang="fr-FR">
                <a:solidFill>
                  <a:srgbClr val="FFCCFF"/>
                </a:solidFill>
                <a:latin typeface="Ravie" pitchFamily="82" charset="0"/>
              </a:rPr>
              <a:t> »</a:t>
            </a:r>
          </a:p>
        </p:txBody>
      </p:sp>
      <p:sp>
        <p:nvSpPr>
          <p:cNvPr id="55302" name="Rectangle 6"/>
          <p:cNvSpPr>
            <a:spLocks noChangeArrowheads="1"/>
          </p:cNvSpPr>
          <p:nvPr/>
        </p:nvSpPr>
        <p:spPr bwMode="auto">
          <a:xfrm>
            <a:off x="755650" y="765175"/>
            <a:ext cx="7777163" cy="5256213"/>
          </a:xfrm>
          <a:prstGeom prst="rect">
            <a:avLst/>
          </a:prstGeom>
          <a:noFill/>
          <a:ln w="76200" cmpd="tri">
            <a:solidFill>
              <a:srgbClr val="FFCC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CC00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  <p:pic>
        <p:nvPicPr>
          <p:cNvPr id="37892" name="Picture 7" descr="devos clow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2888" y="188913"/>
            <a:ext cx="1281112" cy="1871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893" name="Picture 8" descr="slide0052_image09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338" y="1036638"/>
            <a:ext cx="3455987" cy="4940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553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0" dur="80"/>
                                        <p:tgtEl>
                                          <p:spTgt spid="5530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1" dur="80"/>
                                        <p:tgtEl>
                                          <p:spTgt spid="5530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80"/>
                                        <p:tgtEl>
                                          <p:spTgt spid="5530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301" grpId="0"/>
      <p:bldP spid="55302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2" name="Rectangle 4"/>
          <p:cNvSpPr>
            <a:spLocks noChangeArrowheads="1"/>
          </p:cNvSpPr>
          <p:nvPr/>
        </p:nvSpPr>
        <p:spPr bwMode="auto">
          <a:xfrm>
            <a:off x="755650" y="765175"/>
            <a:ext cx="7777163" cy="5256213"/>
          </a:xfrm>
          <a:prstGeom prst="rect">
            <a:avLst/>
          </a:prstGeom>
          <a:noFill/>
          <a:ln w="76200" cmpd="tri">
            <a:solidFill>
              <a:srgbClr val="CC66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CC00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  <p:pic>
        <p:nvPicPr>
          <p:cNvPr id="38915" name="Picture 6" descr="01-1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908050"/>
            <a:ext cx="5040312" cy="5040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16" name="Picture 7" descr="devos clown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2888" y="188913"/>
            <a:ext cx="1281112" cy="1871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6" name="Rectangle 8"/>
          <p:cNvSpPr>
            <a:spLocks noChangeArrowheads="1"/>
          </p:cNvSpPr>
          <p:nvPr/>
        </p:nvSpPr>
        <p:spPr bwMode="auto">
          <a:xfrm>
            <a:off x="5435600" y="2924175"/>
            <a:ext cx="2919413" cy="915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fr-FR" altLang="fr-FR" b="1">
                <a:solidFill>
                  <a:srgbClr val="CC66FF"/>
                </a:solidFill>
                <a:latin typeface="Ravie" pitchFamily="82" charset="0"/>
              </a:rPr>
              <a:t>« J‘adore être pris en flagrant délire »</a:t>
            </a:r>
            <a:endParaRPr lang="fr-FR" altLang="fr-FR">
              <a:solidFill>
                <a:srgbClr val="CC66FF"/>
              </a:solidFill>
              <a:latin typeface="Ravie" pitchFamily="82" charset="0"/>
            </a:endParaRPr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0" dur="80"/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1" dur="80"/>
                                        <p:tgtEl>
                                          <p:spTgt spid="1229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80"/>
                                        <p:tgtEl>
                                          <p:spTgt spid="1229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2" grpId="0" animBg="1"/>
      <p:bldP spid="12296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6" name="Rectangle 4"/>
          <p:cNvSpPr>
            <a:spLocks noChangeArrowheads="1"/>
          </p:cNvSpPr>
          <p:nvPr/>
        </p:nvSpPr>
        <p:spPr bwMode="auto">
          <a:xfrm>
            <a:off x="755650" y="765175"/>
            <a:ext cx="7777163" cy="5256213"/>
          </a:xfrm>
          <a:prstGeom prst="rect">
            <a:avLst/>
          </a:prstGeom>
          <a:noFill/>
          <a:ln w="76200" cmpd="tri">
            <a:solidFill>
              <a:srgbClr val="CC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CC00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  <p:pic>
        <p:nvPicPr>
          <p:cNvPr id="39939" name="Picture 6" descr="arton289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1125538"/>
            <a:ext cx="5184775" cy="3586162"/>
          </a:xfrm>
          <a:prstGeom prst="rect">
            <a:avLst/>
          </a:prstGeom>
          <a:noFill/>
          <a:ln w="57150">
            <a:solidFill>
              <a:srgbClr val="CCFFCC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940" name="Picture 7" descr="devos clown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2888" y="188913"/>
            <a:ext cx="1281112" cy="1871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20" name="Rectangle 8"/>
          <p:cNvSpPr>
            <a:spLocks noChangeArrowheads="1"/>
          </p:cNvSpPr>
          <p:nvPr/>
        </p:nvSpPr>
        <p:spPr bwMode="auto">
          <a:xfrm>
            <a:off x="2339975" y="5013325"/>
            <a:ext cx="4605338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fr-FR" altLang="fr-FR" b="1">
                <a:solidFill>
                  <a:srgbClr val="CCFFCC"/>
                </a:solidFill>
                <a:latin typeface="Ravie" pitchFamily="82" charset="0"/>
              </a:rPr>
              <a:t>« J'ai toujours réussi</a:t>
            </a:r>
          </a:p>
          <a:p>
            <a:r>
              <a:rPr lang="fr-FR" altLang="fr-FR" b="1">
                <a:solidFill>
                  <a:srgbClr val="CCFFCC"/>
                </a:solidFill>
                <a:latin typeface="Ravie" pitchFamily="82" charset="0"/>
              </a:rPr>
              <a:t> à rater tous mes examens »</a:t>
            </a:r>
            <a:endParaRPr lang="fr-FR" altLang="fr-FR" b="1" u="sng">
              <a:solidFill>
                <a:srgbClr val="CCFFCC"/>
              </a:solidFill>
              <a:latin typeface="Ravie" pitchFamily="82" charset="0"/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0" dur="80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1" dur="80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80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6" grpId="0" animBg="1"/>
      <p:bldP spid="13320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0" name="Rectangle 4"/>
          <p:cNvSpPr>
            <a:spLocks noChangeArrowheads="1"/>
          </p:cNvSpPr>
          <p:nvPr/>
        </p:nvSpPr>
        <p:spPr bwMode="auto">
          <a:xfrm>
            <a:off x="755650" y="765175"/>
            <a:ext cx="7777163" cy="5256213"/>
          </a:xfrm>
          <a:prstGeom prst="rect">
            <a:avLst/>
          </a:prstGeom>
          <a:noFill/>
          <a:ln w="76200" cmpd="tri">
            <a:solidFill>
              <a:srgbClr val="FF0066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CC00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  <p:pic>
        <p:nvPicPr>
          <p:cNvPr id="40963" name="Picture 7" descr="raymonddevos133-20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1341438"/>
            <a:ext cx="2681287" cy="4032250"/>
          </a:xfrm>
          <a:prstGeom prst="rect">
            <a:avLst/>
          </a:prstGeom>
          <a:noFill/>
          <a:ln w="5715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64" name="Picture 8" descr="devos clown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2888" y="188913"/>
            <a:ext cx="1281112" cy="1871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5" name="Rectangle 9"/>
          <p:cNvSpPr>
            <a:spLocks noChangeArrowheads="1"/>
          </p:cNvSpPr>
          <p:nvPr/>
        </p:nvSpPr>
        <p:spPr bwMode="auto">
          <a:xfrm>
            <a:off x="4787900" y="2687638"/>
            <a:ext cx="3027363" cy="1465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fr-FR" altLang="fr-FR" b="1">
                <a:solidFill>
                  <a:srgbClr val="FF0066"/>
                </a:solidFill>
                <a:latin typeface="Ravie" pitchFamily="82" charset="0"/>
              </a:rPr>
              <a:t>« Une rengaine, c’est un air qui commence par vous entrer par une oreille…</a:t>
            </a:r>
            <a:endParaRPr lang="fr-FR" altLang="fr-FR" b="1" u="sng">
              <a:solidFill>
                <a:srgbClr val="FF0066"/>
              </a:solidFill>
              <a:latin typeface="Ravie" pitchFamily="82" charset="0"/>
            </a:endParaRP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0" dur="80"/>
                                        <p:tgtEl>
                                          <p:spTgt spid="1434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1" dur="80"/>
                                        <p:tgtEl>
                                          <p:spTgt spid="1434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80"/>
                                        <p:tgtEl>
                                          <p:spTgt spid="1434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0" grpId="0" animBg="1"/>
      <p:bldP spid="14345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4" name="Rectangle 4"/>
          <p:cNvSpPr>
            <a:spLocks noChangeArrowheads="1"/>
          </p:cNvSpPr>
          <p:nvPr/>
        </p:nvSpPr>
        <p:spPr bwMode="auto">
          <a:xfrm>
            <a:off x="755650" y="765175"/>
            <a:ext cx="7777163" cy="5256213"/>
          </a:xfrm>
          <a:prstGeom prst="rect">
            <a:avLst/>
          </a:prstGeom>
          <a:noFill/>
          <a:ln w="76200" cmpd="tri">
            <a:solidFill>
              <a:srgbClr val="FF0066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CC00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  <p:pic>
        <p:nvPicPr>
          <p:cNvPr id="41987" name="Picture 6" descr="devos clow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2888" y="188913"/>
            <a:ext cx="1281112" cy="1871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6087" name="Rectangle 7"/>
          <p:cNvSpPr>
            <a:spLocks noChangeArrowheads="1"/>
          </p:cNvSpPr>
          <p:nvPr/>
        </p:nvSpPr>
        <p:spPr bwMode="auto">
          <a:xfrm>
            <a:off x="2268538" y="5013325"/>
            <a:ext cx="496887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/>
            <a:r>
              <a:rPr lang="fr-FR" altLang="fr-FR" b="1">
                <a:solidFill>
                  <a:srgbClr val="FF0066"/>
                </a:solidFill>
                <a:latin typeface="Ravie" pitchFamily="82" charset="0"/>
              </a:rPr>
              <a:t>…et qui finit par vous sortir par les yeux. »</a:t>
            </a:r>
            <a:endParaRPr lang="fr-FR" altLang="fr-FR" b="1" u="sng">
              <a:solidFill>
                <a:srgbClr val="FF0066"/>
              </a:solidFill>
              <a:latin typeface="Ravie" pitchFamily="82" charset="0"/>
            </a:endParaRPr>
          </a:p>
        </p:txBody>
      </p:sp>
      <p:pic>
        <p:nvPicPr>
          <p:cNvPr id="41989" name="Picture 8" descr="devo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775" y="1341438"/>
            <a:ext cx="4103688" cy="3335337"/>
          </a:xfrm>
          <a:prstGeom prst="rect">
            <a:avLst/>
          </a:prstGeom>
          <a:noFill/>
          <a:ln w="5715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46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0" dur="80"/>
                                        <p:tgtEl>
                                          <p:spTgt spid="4608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1" dur="80"/>
                                        <p:tgtEl>
                                          <p:spTgt spid="4608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80"/>
                                        <p:tgtEl>
                                          <p:spTgt spid="4608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84" grpId="0" animBg="1"/>
      <p:bldP spid="46087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4" name="Rectangle 4"/>
          <p:cNvSpPr>
            <a:spLocks noChangeArrowheads="1"/>
          </p:cNvSpPr>
          <p:nvPr/>
        </p:nvSpPr>
        <p:spPr bwMode="auto">
          <a:xfrm>
            <a:off x="755650" y="765175"/>
            <a:ext cx="7777163" cy="5256213"/>
          </a:xfrm>
          <a:prstGeom prst="rect">
            <a:avLst/>
          </a:prstGeom>
          <a:noFill/>
          <a:ln w="76200" cmpd="tri">
            <a:solidFill>
              <a:srgbClr val="00FF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CC00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  <p:pic>
        <p:nvPicPr>
          <p:cNvPr id="43011" name="Picture 6" descr="a4444t-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775" y="1449388"/>
            <a:ext cx="3744913" cy="2819400"/>
          </a:xfrm>
          <a:prstGeom prst="rect">
            <a:avLst/>
          </a:prstGeom>
          <a:noFill/>
          <a:ln w="57150">
            <a:solidFill>
              <a:srgbClr val="00FF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3012" name="Picture 7" descr="devos clown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2888" y="188913"/>
            <a:ext cx="1281112" cy="1871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8" name="Rectangle 8"/>
          <p:cNvSpPr>
            <a:spLocks noChangeArrowheads="1"/>
          </p:cNvSpPr>
          <p:nvPr/>
        </p:nvSpPr>
        <p:spPr bwMode="auto">
          <a:xfrm>
            <a:off x="1692275" y="4581525"/>
            <a:ext cx="6148388" cy="915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fr-FR" altLang="fr-FR" b="1">
                <a:solidFill>
                  <a:srgbClr val="00FFFF"/>
                </a:solidFill>
                <a:latin typeface="Ravie" pitchFamily="82" charset="0"/>
              </a:rPr>
              <a:t>« Quand un homme ne dit rien alors que tout le monde parle, on entend plus que lui. »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0" dur="80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1" dur="80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80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4" grpId="0" animBg="1"/>
      <p:bldP spid="15368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64" name="Rectangle 8"/>
          <p:cNvSpPr>
            <a:spLocks noChangeArrowheads="1"/>
          </p:cNvSpPr>
          <p:nvPr/>
        </p:nvSpPr>
        <p:spPr bwMode="auto">
          <a:xfrm>
            <a:off x="755650" y="765175"/>
            <a:ext cx="7777163" cy="5256213"/>
          </a:xfrm>
          <a:prstGeom prst="rect">
            <a:avLst/>
          </a:prstGeom>
          <a:noFill/>
          <a:ln w="76200" cmpd="tri">
            <a:solidFill>
              <a:srgbClr val="FF99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CC00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fr-FR" altLang="fr-FR"/>
          </a:p>
        </p:txBody>
      </p:sp>
      <p:pic>
        <p:nvPicPr>
          <p:cNvPr id="44035" name="Picture 10" descr="devos clow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2888" y="188913"/>
            <a:ext cx="1281112" cy="1871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5067" name="Rectangle 11"/>
          <p:cNvSpPr>
            <a:spLocks noChangeArrowheads="1"/>
          </p:cNvSpPr>
          <p:nvPr/>
        </p:nvSpPr>
        <p:spPr bwMode="auto">
          <a:xfrm>
            <a:off x="1692275" y="4581525"/>
            <a:ext cx="6624638" cy="119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fr-FR" altLang="fr-FR">
                <a:solidFill>
                  <a:srgbClr val="FF99FF"/>
                </a:solidFill>
                <a:latin typeface="Ravie" pitchFamily="82" charset="0"/>
              </a:rPr>
              <a:t>« </a:t>
            </a:r>
            <a:r>
              <a:rPr lang="fr-FR" altLang="fr-FR" b="1">
                <a:solidFill>
                  <a:srgbClr val="FF99FF"/>
                </a:solidFill>
                <a:latin typeface="Ravie" pitchFamily="82" charset="0"/>
              </a:rPr>
              <a:t>Est-ce que les histoires que vous racontez ne vous empêchent pas de dormir ?...</a:t>
            </a:r>
            <a:br>
              <a:rPr lang="fr-FR" altLang="fr-FR" b="1">
                <a:solidFill>
                  <a:srgbClr val="FF99FF"/>
                </a:solidFill>
                <a:latin typeface="Ravie" pitchFamily="82" charset="0"/>
              </a:rPr>
            </a:br>
            <a:endParaRPr lang="fr-FR" altLang="fr-FR" b="1">
              <a:solidFill>
                <a:srgbClr val="FF99FF"/>
              </a:solidFill>
              <a:latin typeface="Ravie" pitchFamily="82" charset="0"/>
            </a:endParaRPr>
          </a:p>
        </p:txBody>
      </p:sp>
      <p:sp>
        <p:nvSpPr>
          <p:cNvPr id="44037" name="Rectangle 13"/>
          <p:cNvSpPr>
            <a:spLocks noChangeArrowheads="1"/>
          </p:cNvSpPr>
          <p:nvPr/>
        </p:nvSpPr>
        <p:spPr bwMode="auto">
          <a:xfrm>
            <a:off x="0" y="21272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fr-FR"/>
          </a:p>
        </p:txBody>
      </p:sp>
      <p:pic>
        <p:nvPicPr>
          <p:cNvPr id="44038" name="Picture 15" descr="raymond-devo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975" y="1268413"/>
            <a:ext cx="4535488" cy="3028950"/>
          </a:xfrm>
          <a:prstGeom prst="rect">
            <a:avLst/>
          </a:prstGeom>
          <a:noFill/>
          <a:ln w="57150">
            <a:solidFill>
              <a:srgbClr val="FF99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450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0" dur="80"/>
                                        <p:tgtEl>
                                          <p:spTgt spid="4506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1" dur="80"/>
                                        <p:tgtEl>
                                          <p:spTgt spid="4506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80"/>
                                        <p:tgtEl>
                                          <p:spTgt spid="4506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64" grpId="0" animBg="1"/>
      <p:bldP spid="45067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2" name="Rectangle 4"/>
          <p:cNvSpPr>
            <a:spLocks noChangeArrowheads="1"/>
          </p:cNvSpPr>
          <p:nvPr/>
        </p:nvSpPr>
        <p:spPr bwMode="auto">
          <a:xfrm>
            <a:off x="755650" y="765175"/>
            <a:ext cx="7777163" cy="5256213"/>
          </a:xfrm>
          <a:prstGeom prst="rect">
            <a:avLst/>
          </a:prstGeom>
          <a:noFill/>
          <a:ln w="76200" cmpd="tri">
            <a:solidFill>
              <a:srgbClr val="FF99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CC00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  <p:pic>
        <p:nvPicPr>
          <p:cNvPr id="45059" name="Picture 7" descr="devos clow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2888" y="188913"/>
            <a:ext cx="1281112" cy="1871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6" name="Rectangle 8"/>
          <p:cNvSpPr>
            <a:spLocks noChangeArrowheads="1"/>
          </p:cNvSpPr>
          <p:nvPr/>
        </p:nvSpPr>
        <p:spPr bwMode="auto">
          <a:xfrm>
            <a:off x="4716463" y="2924175"/>
            <a:ext cx="3311525" cy="1465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fr-FR" altLang="fr-FR" b="1">
                <a:solidFill>
                  <a:srgbClr val="FF99FF"/>
                </a:solidFill>
                <a:latin typeface="Ravie" pitchFamily="82" charset="0"/>
              </a:rPr>
              <a:t>…</a:t>
            </a:r>
          </a:p>
          <a:p>
            <a:r>
              <a:rPr lang="fr-FR" altLang="fr-FR" b="1">
                <a:solidFill>
                  <a:srgbClr val="FF99FF"/>
                </a:solidFill>
                <a:latin typeface="Ravie" pitchFamily="82" charset="0"/>
              </a:rPr>
              <a:t>- Si, mais comme ce sont des histoires à dormir debout, je récupère ! »</a:t>
            </a:r>
          </a:p>
        </p:txBody>
      </p:sp>
      <p:pic>
        <p:nvPicPr>
          <p:cNvPr id="45061" name="Picture 11" descr="slide0016_image12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988" y="939800"/>
            <a:ext cx="3709987" cy="5037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0" dur="80"/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1" dur="80"/>
                                        <p:tgtEl>
                                          <p:spTgt spid="174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80"/>
                                        <p:tgtEl>
                                          <p:spTgt spid="174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2" grpId="0" animBg="1"/>
      <p:bldP spid="17416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6" name="Rectangle 4"/>
          <p:cNvSpPr>
            <a:spLocks noChangeArrowheads="1"/>
          </p:cNvSpPr>
          <p:nvPr/>
        </p:nvSpPr>
        <p:spPr bwMode="auto">
          <a:xfrm>
            <a:off x="755650" y="765175"/>
            <a:ext cx="7777163" cy="5256213"/>
          </a:xfrm>
          <a:prstGeom prst="rect">
            <a:avLst/>
          </a:prstGeom>
          <a:noFill/>
          <a:ln w="76200" cmpd="tri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CC00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  <p:pic>
        <p:nvPicPr>
          <p:cNvPr id="46083" name="Picture 7" descr="devos clow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2888" y="188913"/>
            <a:ext cx="1281112" cy="1871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40" name="Rectangle 8"/>
          <p:cNvSpPr>
            <a:spLocks noChangeArrowheads="1"/>
          </p:cNvSpPr>
          <p:nvPr/>
        </p:nvSpPr>
        <p:spPr bwMode="auto">
          <a:xfrm>
            <a:off x="3059113" y="4724400"/>
            <a:ext cx="3382962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fr-FR" altLang="fr-FR" b="1">
                <a:solidFill>
                  <a:srgbClr val="FFFF66"/>
                </a:solidFill>
                <a:latin typeface="Ravie" pitchFamily="82" charset="0"/>
              </a:rPr>
              <a:t>« Un muet, c'est un antiparlementaire »</a:t>
            </a:r>
            <a:endParaRPr lang="fr-FR" altLang="fr-FR" b="1" u="sng">
              <a:solidFill>
                <a:srgbClr val="FFFF66"/>
              </a:solidFill>
              <a:latin typeface="Ravie" pitchFamily="82" charset="0"/>
            </a:endParaRPr>
          </a:p>
        </p:txBody>
      </p:sp>
      <p:pic>
        <p:nvPicPr>
          <p:cNvPr id="46085" name="Picture 9" descr="393081-48283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8538" y="1125538"/>
            <a:ext cx="4762500" cy="3143250"/>
          </a:xfrm>
          <a:prstGeom prst="rect">
            <a:avLst/>
          </a:prstGeom>
          <a:noFill/>
          <a:ln w="57150">
            <a:solidFill>
              <a:srgbClr val="FFFF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0" dur="80"/>
                                        <p:tgtEl>
                                          <p:spTgt spid="1844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1" dur="80"/>
                                        <p:tgtEl>
                                          <p:spTgt spid="1844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80"/>
                                        <p:tgtEl>
                                          <p:spTgt spid="1844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6" grpId="0" animBg="1"/>
      <p:bldP spid="18440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0" name="Rectangle 4"/>
          <p:cNvSpPr>
            <a:spLocks noChangeArrowheads="1"/>
          </p:cNvSpPr>
          <p:nvPr/>
        </p:nvSpPr>
        <p:spPr bwMode="auto">
          <a:xfrm>
            <a:off x="755650" y="765175"/>
            <a:ext cx="7777163" cy="5256213"/>
          </a:xfrm>
          <a:prstGeom prst="rect">
            <a:avLst/>
          </a:prstGeom>
          <a:noFill/>
          <a:ln w="76200" cmpd="tri">
            <a:solidFill>
              <a:srgbClr val="00CC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CC00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  <p:pic>
        <p:nvPicPr>
          <p:cNvPr id="47107" name="Picture 6" descr="devos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3850" y="836613"/>
            <a:ext cx="4325938" cy="5113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7108" name="Picture 8" descr="devos clown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2888" y="188913"/>
            <a:ext cx="1281112" cy="1871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65" name="Rectangle 9"/>
          <p:cNvSpPr>
            <a:spLocks noChangeArrowheads="1"/>
          </p:cNvSpPr>
          <p:nvPr/>
        </p:nvSpPr>
        <p:spPr bwMode="auto">
          <a:xfrm>
            <a:off x="1187450" y="2125663"/>
            <a:ext cx="2952750" cy="2014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fr-FR" altLang="fr-FR" b="1">
                <a:solidFill>
                  <a:srgbClr val="00CC00"/>
                </a:solidFill>
                <a:latin typeface="Ravie" pitchFamily="82" charset="0"/>
              </a:rPr>
              <a:t>« Pour un raté... rater, c'est estimer avoir réussi là où les autres considèrent qu'ils ont raté ! »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0" dur="80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1" dur="80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80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0" grpId="0" animBg="1"/>
      <p:bldP spid="19465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3" name="Rectangle 5"/>
          <p:cNvSpPr>
            <a:spLocks noChangeArrowheads="1"/>
          </p:cNvSpPr>
          <p:nvPr/>
        </p:nvSpPr>
        <p:spPr bwMode="auto">
          <a:xfrm>
            <a:off x="755650" y="765175"/>
            <a:ext cx="7777163" cy="5256213"/>
          </a:xfrm>
          <a:prstGeom prst="rect">
            <a:avLst/>
          </a:prstGeom>
          <a:noFill/>
          <a:ln w="76200" cmpd="tri">
            <a:solidFill>
              <a:srgbClr val="00FF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CC00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  <p:pic>
        <p:nvPicPr>
          <p:cNvPr id="48131" name="Picture 6" descr="devos clow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2888" y="188913"/>
            <a:ext cx="1281112" cy="1871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8132" name="Rectangle 7"/>
          <p:cNvSpPr>
            <a:spLocks noChangeArrowheads="1"/>
          </p:cNvSpPr>
          <p:nvPr/>
        </p:nvSpPr>
        <p:spPr bwMode="auto">
          <a:xfrm>
            <a:off x="5364163" y="3068638"/>
            <a:ext cx="2519362" cy="915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fr-FR" altLang="fr-FR" b="1">
                <a:solidFill>
                  <a:srgbClr val="00FFFF"/>
                </a:solidFill>
                <a:latin typeface="Ravie" pitchFamily="82" charset="0"/>
              </a:rPr>
              <a:t>« Le flux et le reflux me font marée. »</a:t>
            </a:r>
            <a:endParaRPr lang="fr-FR" altLang="fr-FR">
              <a:solidFill>
                <a:srgbClr val="00FFFF"/>
              </a:solidFill>
              <a:latin typeface="Ravie" pitchFamily="82" charset="0"/>
            </a:endParaRPr>
          </a:p>
        </p:txBody>
      </p:sp>
      <p:pic>
        <p:nvPicPr>
          <p:cNvPr id="48133" name="Picture 8" descr="raymon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836613"/>
            <a:ext cx="4295775" cy="5113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532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53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4" name="Rectangle 4"/>
          <p:cNvSpPr>
            <a:spLocks noChangeArrowheads="1"/>
          </p:cNvSpPr>
          <p:nvPr/>
        </p:nvSpPr>
        <p:spPr bwMode="auto">
          <a:xfrm>
            <a:off x="755650" y="765175"/>
            <a:ext cx="7777163" cy="5256213"/>
          </a:xfrm>
          <a:prstGeom prst="rect">
            <a:avLst/>
          </a:prstGeom>
          <a:noFill/>
          <a:ln w="76200" cmpd="tri">
            <a:solidFill>
              <a:srgbClr val="FF9999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CC00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  <p:pic>
        <p:nvPicPr>
          <p:cNvPr id="49155" name="Picture 7" descr="musique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975" y="1027113"/>
            <a:ext cx="5038725" cy="3328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FF9999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9156" name="Picture 8" descr="devos clown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2888" y="188913"/>
            <a:ext cx="1281112" cy="1871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9" name="Rectangle 9"/>
          <p:cNvSpPr>
            <a:spLocks noChangeArrowheads="1"/>
          </p:cNvSpPr>
          <p:nvPr/>
        </p:nvSpPr>
        <p:spPr bwMode="auto">
          <a:xfrm>
            <a:off x="1763713" y="5084763"/>
            <a:ext cx="5900737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fr-FR" altLang="fr-FR">
                <a:solidFill>
                  <a:srgbClr val="FF9999"/>
                </a:solidFill>
                <a:latin typeface="Ravie" pitchFamily="82" charset="0"/>
              </a:rPr>
              <a:t>"Un croyant, c'est un antiseptique. » </a:t>
            </a:r>
          </a:p>
        </p:txBody>
      </p:sp>
    </p:spTree>
  </p:cSld>
  <p:clrMapOvr>
    <a:masterClrMapping/>
  </p:clrMapOvr>
  <p:transition advTm="512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0" dur="80"/>
                                        <p:tgtEl>
                                          <p:spTgt spid="2048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1" dur="80"/>
                                        <p:tgtEl>
                                          <p:spTgt spid="2048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80"/>
                                        <p:tgtEl>
                                          <p:spTgt spid="2048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4" grpId="0" animBg="1"/>
      <p:bldP spid="20489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8" name="Rectangle 4"/>
          <p:cNvSpPr>
            <a:spLocks noChangeArrowheads="1"/>
          </p:cNvSpPr>
          <p:nvPr/>
        </p:nvSpPr>
        <p:spPr bwMode="auto">
          <a:xfrm>
            <a:off x="755650" y="765175"/>
            <a:ext cx="7777163" cy="5256213"/>
          </a:xfrm>
          <a:prstGeom prst="rect">
            <a:avLst/>
          </a:prstGeom>
          <a:noFill/>
          <a:ln w="76200" cmpd="tri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CC00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  <p:pic>
        <p:nvPicPr>
          <p:cNvPr id="50179" name="Picture 7" descr="resiz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836613"/>
            <a:ext cx="3852862" cy="5124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180" name="Picture 8" descr="devos clown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2888" y="188913"/>
            <a:ext cx="1281112" cy="1871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13" name="Rectangle 9"/>
          <p:cNvSpPr>
            <a:spLocks noChangeArrowheads="1"/>
          </p:cNvSpPr>
          <p:nvPr/>
        </p:nvSpPr>
        <p:spPr bwMode="auto">
          <a:xfrm>
            <a:off x="4787900" y="2565400"/>
            <a:ext cx="3471863" cy="915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just"/>
            <a:r>
              <a:rPr lang="fr-FR" altLang="fr-FR">
                <a:solidFill>
                  <a:srgbClr val="FFFFFF"/>
                </a:solidFill>
                <a:latin typeface="Ravie" pitchFamily="82" charset="0"/>
              </a:rPr>
              <a:t>« Même avec Dieu, il ne faut pas tenter le Diable. »</a:t>
            </a: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0" dur="80"/>
                                        <p:tgtEl>
                                          <p:spTgt spid="215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1" dur="80"/>
                                        <p:tgtEl>
                                          <p:spTgt spid="215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80"/>
                                        <p:tgtEl>
                                          <p:spTgt spid="215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8" grpId="0" animBg="1"/>
      <p:bldP spid="21513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8" descr="vid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97488"/>
            <a:ext cx="9525" cy="66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03" name="Picture 29" descr="vid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43513"/>
            <a:ext cx="9525" cy="66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78" name="Rectangle 50"/>
          <p:cNvSpPr>
            <a:spLocks noChangeArrowheads="1"/>
          </p:cNvSpPr>
          <p:nvPr/>
        </p:nvSpPr>
        <p:spPr bwMode="auto">
          <a:xfrm>
            <a:off x="755650" y="765175"/>
            <a:ext cx="7777163" cy="5256213"/>
          </a:xfrm>
          <a:prstGeom prst="rect">
            <a:avLst/>
          </a:prstGeom>
          <a:noFill/>
          <a:ln w="76200" cmpd="tri">
            <a:solidFill>
              <a:srgbClr val="FF99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CC00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  <p:pic>
        <p:nvPicPr>
          <p:cNvPr id="51205" name="Picture 53" descr="devos clown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2888" y="188913"/>
            <a:ext cx="1281112" cy="1871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82" name="Rectangle 54"/>
          <p:cNvSpPr>
            <a:spLocks noChangeArrowheads="1"/>
          </p:cNvSpPr>
          <p:nvPr/>
        </p:nvSpPr>
        <p:spPr bwMode="auto">
          <a:xfrm>
            <a:off x="4787900" y="2608263"/>
            <a:ext cx="3455988" cy="119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fr-FR" altLang="fr-FR" b="1">
                <a:solidFill>
                  <a:srgbClr val="FF99FF"/>
                </a:solidFill>
                <a:latin typeface="Ravie" pitchFamily="82" charset="0"/>
              </a:rPr>
              <a:t>« Mon pied droit est jaloux de mon pied gauche. Quand l'un avance, …</a:t>
            </a:r>
          </a:p>
        </p:txBody>
      </p:sp>
      <p:pic>
        <p:nvPicPr>
          <p:cNvPr id="51207" name="Picture 55" descr="slide0021_image15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213" y="804863"/>
            <a:ext cx="3398837" cy="515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22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0" dur="80"/>
                                        <p:tgtEl>
                                          <p:spTgt spid="2258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1" dur="80"/>
                                        <p:tgtEl>
                                          <p:spTgt spid="2258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80"/>
                                        <p:tgtEl>
                                          <p:spTgt spid="2258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78" grpId="0" animBg="1"/>
      <p:bldP spid="22582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80" name="Rectangle 4"/>
          <p:cNvSpPr>
            <a:spLocks noChangeArrowheads="1"/>
          </p:cNvSpPr>
          <p:nvPr/>
        </p:nvSpPr>
        <p:spPr bwMode="auto">
          <a:xfrm>
            <a:off x="755650" y="765175"/>
            <a:ext cx="7777163" cy="5256213"/>
          </a:xfrm>
          <a:prstGeom prst="rect">
            <a:avLst/>
          </a:prstGeom>
          <a:noFill/>
          <a:ln w="76200" cmpd="tri">
            <a:solidFill>
              <a:srgbClr val="FF99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CC00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  <p:pic>
        <p:nvPicPr>
          <p:cNvPr id="52227" name="Picture 5" descr="devos clow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2888" y="188913"/>
            <a:ext cx="1281112" cy="1871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28" name="Picture 6" descr="303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836613"/>
            <a:ext cx="3465512" cy="5113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0183" name="Rectangle 7"/>
          <p:cNvSpPr>
            <a:spLocks noChangeArrowheads="1"/>
          </p:cNvSpPr>
          <p:nvPr/>
        </p:nvSpPr>
        <p:spPr bwMode="auto">
          <a:xfrm>
            <a:off x="4787900" y="2608263"/>
            <a:ext cx="3455988" cy="119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fr-FR" altLang="fr-FR" b="1">
                <a:solidFill>
                  <a:srgbClr val="FF99FF"/>
                </a:solidFill>
                <a:latin typeface="Ravie" pitchFamily="82" charset="0"/>
              </a:rPr>
              <a:t>…l'autre veut le dépasser. Et moi, comme un imbécile, je marche ! »</a:t>
            </a: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50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0" dur="80"/>
                                        <p:tgtEl>
                                          <p:spTgt spid="5018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1" dur="80"/>
                                        <p:tgtEl>
                                          <p:spTgt spid="5018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80"/>
                                        <p:tgtEl>
                                          <p:spTgt spid="5018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80" grpId="0" animBg="1"/>
      <p:bldP spid="50183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20" name="Rectangle 4"/>
          <p:cNvSpPr>
            <a:spLocks noChangeArrowheads="1"/>
          </p:cNvSpPr>
          <p:nvPr/>
        </p:nvSpPr>
        <p:spPr bwMode="auto">
          <a:xfrm>
            <a:off x="755650" y="765175"/>
            <a:ext cx="7777163" cy="5256213"/>
          </a:xfrm>
          <a:prstGeom prst="rect">
            <a:avLst/>
          </a:prstGeom>
          <a:noFill/>
          <a:ln w="76200" cmpd="tri">
            <a:solidFill>
              <a:srgbClr val="CCFF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CC00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  <p:pic>
        <p:nvPicPr>
          <p:cNvPr id="53251" name="Picture 6" descr="41840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6238" y="1628775"/>
            <a:ext cx="3457575" cy="2547938"/>
          </a:xfrm>
          <a:prstGeom prst="rect">
            <a:avLst/>
          </a:prstGeom>
          <a:noFill/>
          <a:ln w="57150">
            <a:solidFill>
              <a:srgbClr val="CCFF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3252" name="Picture 7" descr="devos clown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2888" y="188913"/>
            <a:ext cx="1281112" cy="1871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824" name="Rectangle 8"/>
          <p:cNvSpPr>
            <a:spLocks noChangeArrowheads="1"/>
          </p:cNvSpPr>
          <p:nvPr/>
        </p:nvSpPr>
        <p:spPr bwMode="auto">
          <a:xfrm>
            <a:off x="1116013" y="4652963"/>
            <a:ext cx="69850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just"/>
            <a:r>
              <a:rPr lang="fr-FR" altLang="fr-FR">
                <a:solidFill>
                  <a:srgbClr val="CCFFFF"/>
                </a:solidFill>
                <a:latin typeface="Ravie" pitchFamily="82" charset="0"/>
              </a:rPr>
              <a:t>"La grippe, ça dure huit jours si on la soigne et une semaine si on ne fait rien."</a:t>
            </a: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348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0" dur="80"/>
                                        <p:tgtEl>
                                          <p:spTgt spid="348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1" dur="80"/>
                                        <p:tgtEl>
                                          <p:spTgt spid="348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80"/>
                                        <p:tgtEl>
                                          <p:spTgt spid="348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20" grpId="0" animBg="1"/>
      <p:bldP spid="34824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6" name="Rectangle 4"/>
          <p:cNvSpPr>
            <a:spLocks noChangeArrowheads="1"/>
          </p:cNvSpPr>
          <p:nvPr/>
        </p:nvSpPr>
        <p:spPr bwMode="auto">
          <a:xfrm>
            <a:off x="755650" y="765175"/>
            <a:ext cx="7777163" cy="5256213"/>
          </a:xfrm>
          <a:prstGeom prst="rect">
            <a:avLst/>
          </a:prstGeom>
          <a:noFill/>
          <a:ln w="76200" cmpd="tri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CC00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  <p:pic>
        <p:nvPicPr>
          <p:cNvPr id="54275" name="Picture 5" descr="devos clow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2888" y="188913"/>
            <a:ext cx="1281112" cy="1871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276" name="Picture 6" descr="avecdevo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6238" y="1052513"/>
            <a:ext cx="3959225" cy="3524250"/>
          </a:xfrm>
          <a:prstGeom prst="rect">
            <a:avLst/>
          </a:prstGeom>
          <a:noFill/>
          <a:ln w="57150">
            <a:solidFill>
              <a:srgbClr val="FFFF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8919" name="Rectangle 7"/>
          <p:cNvSpPr>
            <a:spLocks noChangeArrowheads="1"/>
          </p:cNvSpPr>
          <p:nvPr/>
        </p:nvSpPr>
        <p:spPr bwMode="auto">
          <a:xfrm>
            <a:off x="2700338" y="4797425"/>
            <a:ext cx="4459287" cy="915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fr-FR" altLang="fr-FR">
                <a:solidFill>
                  <a:srgbClr val="FFFF00"/>
                </a:solidFill>
                <a:latin typeface="Ravie" pitchFamily="82" charset="0"/>
              </a:rPr>
              <a:t>"Si vous cassez un bout de bois en deux, il y a encore deux bouts à chaque bout"</a:t>
            </a:r>
            <a:r>
              <a:rPr lang="fr-FR" altLang="fr-FR"/>
              <a:t> </a:t>
            </a:r>
          </a:p>
        </p:txBody>
      </p:sp>
    </p:spTree>
  </p:cSld>
  <p:clrMapOvr>
    <a:masterClrMapping/>
  </p:clrMapOvr>
  <p:transition advTm="1101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389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0" dur="80"/>
                                        <p:tgtEl>
                                          <p:spTgt spid="389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1" dur="80"/>
                                        <p:tgtEl>
                                          <p:spTgt spid="389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80"/>
                                        <p:tgtEl>
                                          <p:spTgt spid="389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6" grpId="0" animBg="1"/>
      <p:bldP spid="38919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4" name="Rectangle 4"/>
          <p:cNvSpPr>
            <a:spLocks noChangeArrowheads="1"/>
          </p:cNvSpPr>
          <p:nvPr/>
        </p:nvSpPr>
        <p:spPr bwMode="auto">
          <a:xfrm>
            <a:off x="755650" y="765175"/>
            <a:ext cx="7777163" cy="5256213"/>
          </a:xfrm>
          <a:prstGeom prst="rect">
            <a:avLst/>
          </a:prstGeom>
          <a:noFill/>
          <a:ln w="76200" cmpd="tri">
            <a:solidFill>
              <a:srgbClr val="6699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6699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  <p:pic>
        <p:nvPicPr>
          <p:cNvPr id="55299" name="Picture 8" descr="devos clow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2888" y="188913"/>
            <a:ext cx="1281112" cy="1871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9" name="Rectangle 9"/>
          <p:cNvSpPr>
            <a:spLocks noChangeArrowheads="1"/>
          </p:cNvSpPr>
          <p:nvPr/>
        </p:nvSpPr>
        <p:spPr bwMode="auto">
          <a:xfrm>
            <a:off x="2411413" y="4941888"/>
            <a:ext cx="4589462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fr-FR" altLang="fr-FR"/>
              <a:t> </a:t>
            </a:r>
            <a:r>
              <a:rPr lang="fr-FR" altLang="fr-FR">
                <a:solidFill>
                  <a:srgbClr val="6699FF"/>
                </a:solidFill>
                <a:latin typeface="Ravie" pitchFamily="82" charset="0"/>
              </a:rPr>
              <a:t>« La raison du plus fou</a:t>
            </a:r>
          </a:p>
          <a:p>
            <a:r>
              <a:rPr lang="fr-FR" altLang="fr-FR">
                <a:solidFill>
                  <a:srgbClr val="6699FF"/>
                </a:solidFill>
                <a:latin typeface="Ravie" pitchFamily="82" charset="0"/>
              </a:rPr>
              <a:t> est toujours la meilleure. » </a:t>
            </a:r>
          </a:p>
        </p:txBody>
      </p:sp>
      <p:pic>
        <p:nvPicPr>
          <p:cNvPr id="55301" name="Picture 12" descr="slide0024_image17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1196975"/>
            <a:ext cx="5529262" cy="3521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256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0" dur="80"/>
                                        <p:tgtEl>
                                          <p:spTgt spid="2560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1" dur="80"/>
                                        <p:tgtEl>
                                          <p:spTgt spid="2560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80"/>
                                        <p:tgtEl>
                                          <p:spTgt spid="2560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4" grpId="0" animBg="1"/>
      <p:bldP spid="25609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2" name="Rectangle 4"/>
          <p:cNvSpPr>
            <a:spLocks noChangeArrowheads="1"/>
          </p:cNvSpPr>
          <p:nvPr/>
        </p:nvSpPr>
        <p:spPr bwMode="auto">
          <a:xfrm>
            <a:off x="755650" y="765175"/>
            <a:ext cx="7777163" cy="5256213"/>
          </a:xfrm>
          <a:prstGeom prst="rect">
            <a:avLst/>
          </a:prstGeom>
          <a:noFill/>
          <a:ln w="76200" cmpd="tri">
            <a:solidFill>
              <a:srgbClr val="FF99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CC00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  <p:pic>
        <p:nvPicPr>
          <p:cNvPr id="56323" name="Picture 6" descr="jyanne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1125538"/>
            <a:ext cx="5545138" cy="3576637"/>
          </a:xfrm>
          <a:prstGeom prst="rect">
            <a:avLst/>
          </a:prstGeom>
          <a:noFill/>
          <a:ln w="57150">
            <a:solidFill>
              <a:srgbClr val="FF99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6324" name="Picture 7" descr="devos clown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2888" y="188913"/>
            <a:ext cx="1281112" cy="1871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76" name="Rectangle 8"/>
          <p:cNvSpPr>
            <a:spLocks noChangeArrowheads="1"/>
          </p:cNvSpPr>
          <p:nvPr/>
        </p:nvSpPr>
        <p:spPr bwMode="auto">
          <a:xfrm>
            <a:off x="1187450" y="4941888"/>
            <a:ext cx="6911975" cy="915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fr-FR" altLang="fr-FR" b="1">
                <a:solidFill>
                  <a:srgbClr val="FF99FF"/>
                </a:solidFill>
                <a:latin typeface="Ravie" pitchFamily="82" charset="0"/>
              </a:rPr>
              <a:t>J'ai été hier au cinéma. voir un film en noir et blanc. Pas un film en couleurs : je suis en deuil.</a:t>
            </a:r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327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0" dur="80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1" dur="80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80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2" grpId="0" animBg="1"/>
      <p:bldP spid="32776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8" name="Rectangle 4"/>
          <p:cNvSpPr>
            <a:spLocks noChangeArrowheads="1"/>
          </p:cNvSpPr>
          <p:nvPr/>
        </p:nvSpPr>
        <p:spPr bwMode="auto">
          <a:xfrm>
            <a:off x="755650" y="765175"/>
            <a:ext cx="7777163" cy="5256213"/>
          </a:xfrm>
          <a:prstGeom prst="rect">
            <a:avLst/>
          </a:prstGeom>
          <a:noFill/>
          <a:ln w="76200" cmpd="tri">
            <a:solidFill>
              <a:srgbClr val="CC66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CC00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  <p:pic>
        <p:nvPicPr>
          <p:cNvPr id="57347" name="Picture 7" descr="devos clown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2888" y="188913"/>
            <a:ext cx="1281112" cy="1871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32" name="Rectangle 8"/>
          <p:cNvSpPr>
            <a:spLocks noChangeArrowheads="1"/>
          </p:cNvSpPr>
          <p:nvPr/>
        </p:nvSpPr>
        <p:spPr bwMode="auto">
          <a:xfrm>
            <a:off x="1042988" y="5013325"/>
            <a:ext cx="7200900" cy="915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just"/>
            <a:r>
              <a:rPr lang="fr-FR" altLang="fr-FR">
                <a:solidFill>
                  <a:srgbClr val="CC6600"/>
                </a:solidFill>
                <a:latin typeface="Ravie" pitchFamily="82" charset="0"/>
              </a:rPr>
              <a:t>« Je n'aime pas être chez moi. A tel point que lorsque je vais chez quelqu'un et qu'il me dit: Vous êtes ici chez vous, je rentre chez moi! »</a:t>
            </a:r>
          </a:p>
        </p:txBody>
      </p:sp>
      <p:pic>
        <p:nvPicPr>
          <p:cNvPr id="57349" name="Picture 9" descr="slide0025_image17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1052513"/>
            <a:ext cx="5797550" cy="3881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2000">
    <p:sndAc>
      <p:stSnd loop="1">
        <p:snd r:embed="rId3" name="Le clown est mort- Raymond Devos2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266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0" dur="80"/>
                                        <p:tgtEl>
                                          <p:spTgt spid="2663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1" dur="80"/>
                                        <p:tgtEl>
                                          <p:spTgt spid="266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80"/>
                                        <p:tgtEl>
                                          <p:spTgt spid="266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8" grpId="0" animBg="1"/>
      <p:bldP spid="26632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6" name="Rectangle 4"/>
          <p:cNvSpPr>
            <a:spLocks noChangeArrowheads="1"/>
          </p:cNvSpPr>
          <p:nvPr/>
        </p:nvSpPr>
        <p:spPr bwMode="auto">
          <a:xfrm>
            <a:off x="755650" y="765175"/>
            <a:ext cx="7777163" cy="5256213"/>
          </a:xfrm>
          <a:prstGeom prst="rect">
            <a:avLst/>
          </a:prstGeom>
          <a:noFill/>
          <a:ln w="76200" cmpd="tri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CC00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  <p:pic>
        <p:nvPicPr>
          <p:cNvPr id="58371" name="Picture 5" descr="devos clow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2888" y="188913"/>
            <a:ext cx="1281112" cy="1871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8372" name="Rectangle 7"/>
          <p:cNvSpPr>
            <a:spLocks noChangeArrowheads="1"/>
          </p:cNvSpPr>
          <p:nvPr/>
        </p:nvSpPr>
        <p:spPr bwMode="auto">
          <a:xfrm>
            <a:off x="1979613" y="4652963"/>
            <a:ext cx="5545137" cy="119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fr-FR" altLang="fr-FR" b="1">
                <a:solidFill>
                  <a:srgbClr val="FFFF00"/>
                </a:solidFill>
                <a:latin typeface="Ravie" pitchFamily="82" charset="0"/>
              </a:rPr>
              <a:t>« Il m'est arrivé de prêter l'oreille à un sourd. Il n'entendait pas mieux. »</a:t>
            </a:r>
            <a:r>
              <a:rPr lang="fr-FR" altLang="fr-FR">
                <a:solidFill>
                  <a:srgbClr val="FFFF00"/>
                </a:solidFill>
                <a:latin typeface="Ravie" pitchFamily="82" charset="0"/>
              </a:rPr>
              <a:t/>
            </a:r>
            <a:br>
              <a:rPr lang="fr-FR" altLang="fr-FR">
                <a:solidFill>
                  <a:srgbClr val="FFFF00"/>
                </a:solidFill>
                <a:latin typeface="Ravie" pitchFamily="82" charset="0"/>
              </a:rPr>
            </a:br>
            <a:endParaRPr lang="fr-FR" altLang="fr-FR">
              <a:solidFill>
                <a:srgbClr val="FFFF00"/>
              </a:solidFill>
              <a:latin typeface="Ravie" pitchFamily="82" charset="0"/>
            </a:endParaRPr>
          </a:p>
        </p:txBody>
      </p:sp>
      <p:pic>
        <p:nvPicPr>
          <p:cNvPr id="58373" name="Picture 8" descr="slide0051_image18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4438" y="981075"/>
            <a:ext cx="4572000" cy="3519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542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76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4" name="Rectangle 4"/>
          <p:cNvSpPr>
            <a:spLocks noChangeArrowheads="1"/>
          </p:cNvSpPr>
          <p:nvPr/>
        </p:nvSpPr>
        <p:spPr bwMode="auto">
          <a:xfrm>
            <a:off x="755650" y="765175"/>
            <a:ext cx="7777163" cy="5256213"/>
          </a:xfrm>
          <a:prstGeom prst="rect">
            <a:avLst/>
          </a:prstGeom>
          <a:noFill/>
          <a:ln w="76200" cmpd="tri">
            <a:solidFill>
              <a:srgbClr val="00FF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CC00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  <p:pic>
        <p:nvPicPr>
          <p:cNvPr id="59395" name="Picture 5" descr="devos clow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2888" y="188913"/>
            <a:ext cx="1281112" cy="1871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396" name="Picture 6" descr="000011127_133723e2361fbc680ea16a8ecbf7122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775" y="1484313"/>
            <a:ext cx="4103688" cy="2544762"/>
          </a:xfrm>
          <a:prstGeom prst="rect">
            <a:avLst/>
          </a:prstGeom>
          <a:noFill/>
          <a:ln w="57150">
            <a:solidFill>
              <a:srgbClr val="00FF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208" name="Text Box 8"/>
          <p:cNvSpPr txBox="1">
            <a:spLocks noChangeArrowheads="1"/>
          </p:cNvSpPr>
          <p:nvPr/>
        </p:nvSpPr>
        <p:spPr bwMode="auto">
          <a:xfrm>
            <a:off x="2051050" y="4508500"/>
            <a:ext cx="5327650" cy="915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fr-FR" altLang="fr-FR">
                <a:solidFill>
                  <a:srgbClr val="00FFFF"/>
                </a:solidFill>
                <a:latin typeface="Ravie" pitchFamily="82" charset="0"/>
              </a:rPr>
              <a:t>« L'autre jour, au café, je commande un demi. J'en bois la moitié. Il ne m'en restait plus. »</a:t>
            </a: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51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12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12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4" grpId="0" animBg="1"/>
      <p:bldP spid="51208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6" name="Rectangle 4"/>
          <p:cNvSpPr>
            <a:spLocks noChangeArrowheads="1"/>
          </p:cNvSpPr>
          <p:nvPr/>
        </p:nvSpPr>
        <p:spPr bwMode="auto">
          <a:xfrm>
            <a:off x="755650" y="765175"/>
            <a:ext cx="7777163" cy="5256213"/>
          </a:xfrm>
          <a:prstGeom prst="rect">
            <a:avLst/>
          </a:prstGeom>
          <a:noFill/>
          <a:ln w="76200" cmpd="tri">
            <a:solidFill>
              <a:srgbClr val="CC66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CC00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  <p:pic>
        <p:nvPicPr>
          <p:cNvPr id="60419" name="Picture 6" descr="78276868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275" y="1125538"/>
            <a:ext cx="5715000" cy="3886200"/>
          </a:xfrm>
          <a:prstGeom prst="rect">
            <a:avLst/>
          </a:prstGeom>
          <a:noFill/>
          <a:ln w="57150">
            <a:solidFill>
              <a:srgbClr val="CC66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0420" name="Picture 7" descr="devos clown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2888" y="188913"/>
            <a:ext cx="1281112" cy="1871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800" name="Rectangle 8"/>
          <p:cNvSpPr>
            <a:spLocks noChangeArrowheads="1"/>
          </p:cNvSpPr>
          <p:nvPr/>
        </p:nvSpPr>
        <p:spPr bwMode="auto">
          <a:xfrm>
            <a:off x="2627313" y="5300663"/>
            <a:ext cx="3984625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just"/>
            <a:r>
              <a:rPr lang="fr-FR" altLang="fr-FR">
                <a:solidFill>
                  <a:srgbClr val="CC66FF"/>
                </a:solidFill>
                <a:latin typeface="Ravie" pitchFamily="82" charset="0"/>
              </a:rPr>
              <a:t>« Se coucher tard nuit. »</a:t>
            </a:r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337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0" dur="80"/>
                                        <p:tgtEl>
                                          <p:spTgt spid="3380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1" dur="80"/>
                                        <p:tgtEl>
                                          <p:spTgt spid="3380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80"/>
                                        <p:tgtEl>
                                          <p:spTgt spid="3380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6" grpId="0" animBg="1"/>
      <p:bldP spid="33800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6" name="Rectangle 4"/>
          <p:cNvSpPr>
            <a:spLocks noChangeArrowheads="1"/>
          </p:cNvSpPr>
          <p:nvPr/>
        </p:nvSpPr>
        <p:spPr bwMode="auto">
          <a:xfrm>
            <a:off x="755650" y="765175"/>
            <a:ext cx="7777163" cy="5256213"/>
          </a:xfrm>
          <a:prstGeom prst="rect">
            <a:avLst/>
          </a:prstGeom>
          <a:noFill/>
          <a:ln w="76200" cmpd="tri">
            <a:solidFill>
              <a:srgbClr val="FFCC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CC00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  <p:pic>
        <p:nvPicPr>
          <p:cNvPr id="61443" name="Picture 6" descr="devos clow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2888" y="188913"/>
            <a:ext cx="1281112" cy="1871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44" name="Picture 8" descr="devos boom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213" y="1376363"/>
            <a:ext cx="3744912" cy="2808287"/>
          </a:xfrm>
          <a:prstGeom prst="rect">
            <a:avLst/>
          </a:prstGeom>
          <a:noFill/>
          <a:ln w="57150">
            <a:solidFill>
              <a:srgbClr val="FFCCCC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4042" name="Text Box 10"/>
          <p:cNvSpPr txBox="1">
            <a:spLocks noChangeArrowheads="1"/>
          </p:cNvSpPr>
          <p:nvPr/>
        </p:nvSpPr>
        <p:spPr bwMode="auto">
          <a:xfrm>
            <a:off x="1835150" y="4941888"/>
            <a:ext cx="5761038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fr-FR" altLang="fr-FR">
                <a:solidFill>
                  <a:srgbClr val="FFCCCC"/>
                </a:solidFill>
                <a:latin typeface="Ravie" pitchFamily="82" charset="0"/>
              </a:rPr>
              <a:t>Les fous n'aiment pas la marche parce qu’ils la ratent souvent.</a:t>
            </a: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44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0" dur="80"/>
                                        <p:tgtEl>
                                          <p:spTgt spid="4404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1" dur="80"/>
                                        <p:tgtEl>
                                          <p:spTgt spid="4404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80"/>
                                        <p:tgtEl>
                                          <p:spTgt spid="4404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6" grpId="0" animBg="1"/>
      <p:bldP spid="44042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7" name="Rectangle 7"/>
          <p:cNvSpPr>
            <a:spLocks noChangeArrowheads="1"/>
          </p:cNvSpPr>
          <p:nvPr/>
        </p:nvSpPr>
        <p:spPr bwMode="auto">
          <a:xfrm>
            <a:off x="755650" y="765175"/>
            <a:ext cx="7777163" cy="5256213"/>
          </a:xfrm>
          <a:prstGeom prst="rect">
            <a:avLst/>
          </a:prstGeom>
          <a:noFill/>
          <a:ln w="76200" cmpd="tri">
            <a:solidFill>
              <a:srgbClr val="FF6699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CC00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  <p:sp>
        <p:nvSpPr>
          <p:cNvPr id="40969" name="Rectangle 9"/>
          <p:cNvSpPr>
            <a:spLocks noChangeArrowheads="1"/>
          </p:cNvSpPr>
          <p:nvPr/>
        </p:nvSpPr>
        <p:spPr bwMode="auto">
          <a:xfrm>
            <a:off x="1116013" y="2616200"/>
            <a:ext cx="3744912" cy="915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fr-FR" altLang="fr-FR" b="1">
                <a:solidFill>
                  <a:srgbClr val="FF6699"/>
                </a:solidFill>
                <a:latin typeface="Ravie" pitchFamily="82" charset="0"/>
              </a:rPr>
              <a:t>« Je connais un critique qui est en même temps auteur... </a:t>
            </a:r>
            <a:endParaRPr lang="fr-FR" altLang="fr-FR">
              <a:solidFill>
                <a:srgbClr val="FF6699"/>
              </a:solidFill>
              <a:latin typeface="Ravie" pitchFamily="82" charset="0"/>
            </a:endParaRPr>
          </a:p>
        </p:txBody>
      </p:sp>
      <p:pic>
        <p:nvPicPr>
          <p:cNvPr id="62468" name="Picture 11" descr="gdevo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725" y="1196975"/>
            <a:ext cx="2951163" cy="4464050"/>
          </a:xfrm>
          <a:prstGeom prst="rect">
            <a:avLst/>
          </a:prstGeom>
          <a:noFill/>
          <a:ln w="57150">
            <a:solidFill>
              <a:srgbClr val="FF6699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409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0" dur="80"/>
                                        <p:tgtEl>
                                          <p:spTgt spid="4096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1" dur="80"/>
                                        <p:tgtEl>
                                          <p:spTgt spid="4096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80"/>
                                        <p:tgtEl>
                                          <p:spTgt spid="4096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7" grpId="0" animBg="1"/>
      <p:bldP spid="40969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755650" y="765175"/>
            <a:ext cx="7777163" cy="5256213"/>
          </a:xfrm>
          <a:prstGeom prst="rect">
            <a:avLst/>
          </a:prstGeom>
          <a:noFill/>
          <a:ln w="76200" cmpd="tri">
            <a:solidFill>
              <a:srgbClr val="FF6699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CC00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  <p:pic>
        <p:nvPicPr>
          <p:cNvPr id="63491" name="Picture 8" descr="Devos_15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275" y="1700213"/>
            <a:ext cx="2170113" cy="2879725"/>
          </a:xfrm>
          <a:prstGeom prst="rect">
            <a:avLst/>
          </a:prstGeom>
          <a:noFill/>
          <a:ln w="57150">
            <a:solidFill>
              <a:srgbClr val="FF6699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3492" name="Picture 9" descr="devos clown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2888" y="188913"/>
            <a:ext cx="1281112" cy="1871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74" name="Rectangle 10"/>
          <p:cNvSpPr>
            <a:spLocks noChangeArrowheads="1"/>
          </p:cNvSpPr>
          <p:nvPr/>
        </p:nvSpPr>
        <p:spPr bwMode="auto">
          <a:xfrm>
            <a:off x="4356100" y="2628900"/>
            <a:ext cx="4032250" cy="915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fr-FR" altLang="fr-FR" b="1">
                <a:solidFill>
                  <a:srgbClr val="FF6699"/>
                </a:solidFill>
                <a:latin typeface="Ravie" pitchFamily="82" charset="0"/>
              </a:rPr>
              <a:t>…ce qui le met en tant qu‘auteur dans une situation critique !</a:t>
            </a:r>
            <a:r>
              <a:rPr lang="fr-FR" altLang="fr-FR">
                <a:solidFill>
                  <a:srgbClr val="FF6699"/>
                </a:solidFill>
                <a:latin typeface="Ravie" pitchFamily="82" charset="0"/>
              </a:rPr>
              <a:t>  »</a:t>
            </a: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0" dur="80"/>
                                        <p:tgtEl>
                                          <p:spTgt spid="1127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1" dur="80"/>
                                        <p:tgtEl>
                                          <p:spTgt spid="1127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80"/>
                                        <p:tgtEl>
                                          <p:spTgt spid="1127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8" grpId="0" animBg="1"/>
      <p:bldP spid="11274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40" name="Rectangle 4"/>
          <p:cNvSpPr>
            <a:spLocks noChangeArrowheads="1"/>
          </p:cNvSpPr>
          <p:nvPr/>
        </p:nvSpPr>
        <p:spPr bwMode="auto">
          <a:xfrm>
            <a:off x="755650" y="765175"/>
            <a:ext cx="7777163" cy="5256213"/>
          </a:xfrm>
          <a:prstGeom prst="rect">
            <a:avLst/>
          </a:prstGeom>
          <a:noFill/>
          <a:ln w="76200" cmpd="tri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CC00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  <p:sp>
        <p:nvSpPr>
          <p:cNvPr id="39942" name="Rectangle 6"/>
          <p:cNvSpPr>
            <a:spLocks noChangeArrowheads="1"/>
          </p:cNvSpPr>
          <p:nvPr/>
        </p:nvSpPr>
        <p:spPr bwMode="auto">
          <a:xfrm>
            <a:off x="4427538" y="1773238"/>
            <a:ext cx="3959225" cy="3387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fr-FR" altLang="fr-FR">
                <a:solidFill>
                  <a:srgbClr val="FFFF00"/>
                </a:solidFill>
                <a:latin typeface="Ravie" pitchFamily="82" charset="0"/>
              </a:rPr>
              <a:t>" La force de l'imaginaire ! on s'imagine que l'imaginaire, c'est léger c'est futile!  Alors que c'est primordial!  Seulement, il faut faire  attention! </a:t>
            </a:r>
          </a:p>
          <a:p>
            <a:r>
              <a:rPr lang="fr-FR" altLang="fr-FR">
                <a:solidFill>
                  <a:srgbClr val="FFFF00"/>
                </a:solidFill>
                <a:latin typeface="Ravie" pitchFamily="82" charset="0"/>
              </a:rPr>
              <a:t> Lorsqu'on a la prétention, comme moi, …..</a:t>
            </a:r>
            <a:endParaRPr lang="fr-FR" altLang="fr-FR"/>
          </a:p>
        </p:txBody>
      </p:sp>
      <p:pic>
        <p:nvPicPr>
          <p:cNvPr id="64516" name="Picture 7" descr="devos clow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650" y="0"/>
            <a:ext cx="1152525" cy="1682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517" name="Picture 9" descr="slide0037_image20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350" y="1341438"/>
            <a:ext cx="2659063" cy="4078287"/>
          </a:xfrm>
          <a:prstGeom prst="rect">
            <a:avLst/>
          </a:prstGeom>
          <a:noFill/>
          <a:ln w="57150">
            <a:solidFill>
              <a:srgbClr val="FFFF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399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0" dur="80"/>
                                        <p:tgtEl>
                                          <p:spTgt spid="3994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1" dur="80"/>
                                        <p:tgtEl>
                                          <p:spTgt spid="3994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80"/>
                                        <p:tgtEl>
                                          <p:spTgt spid="3994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40" grpId="0" animBg="1"/>
      <p:bldP spid="39942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4" name="Rectangle 4"/>
          <p:cNvSpPr>
            <a:spLocks noChangeArrowheads="1"/>
          </p:cNvSpPr>
          <p:nvPr/>
        </p:nvSpPr>
        <p:spPr bwMode="auto">
          <a:xfrm>
            <a:off x="755650" y="765175"/>
            <a:ext cx="7777163" cy="5256213"/>
          </a:xfrm>
          <a:prstGeom prst="rect">
            <a:avLst/>
          </a:prstGeom>
          <a:noFill/>
          <a:ln w="76200" cmpd="tri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CC00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  <p:pic>
        <p:nvPicPr>
          <p:cNvPr id="65539" name="Picture 7" descr="devo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1341438"/>
            <a:ext cx="2789237" cy="3990975"/>
          </a:xfrm>
          <a:prstGeom prst="rect">
            <a:avLst/>
          </a:prstGeom>
          <a:noFill/>
          <a:ln w="57150">
            <a:solidFill>
              <a:srgbClr val="FFFF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29" name="Rectangle 9"/>
          <p:cNvSpPr>
            <a:spLocks noChangeArrowheads="1"/>
          </p:cNvSpPr>
          <p:nvPr/>
        </p:nvSpPr>
        <p:spPr bwMode="auto">
          <a:xfrm>
            <a:off x="4500563" y="1989138"/>
            <a:ext cx="3529012" cy="2838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fr-FR" altLang="fr-FR">
                <a:solidFill>
                  <a:srgbClr val="FFFF00"/>
                </a:solidFill>
                <a:latin typeface="Ravie" pitchFamily="82" charset="0"/>
              </a:rPr>
              <a:t>…d'entraîner les gens dans l'imaginaire, il faut pouvoir</a:t>
            </a:r>
          </a:p>
          <a:p>
            <a:r>
              <a:rPr lang="fr-FR" altLang="fr-FR">
                <a:solidFill>
                  <a:srgbClr val="FFFF00"/>
                </a:solidFill>
                <a:latin typeface="Ravie" pitchFamily="82" charset="0"/>
              </a:rPr>
              <a:t> les ramener dans le réel,</a:t>
            </a:r>
          </a:p>
          <a:p>
            <a:r>
              <a:rPr lang="fr-FR" altLang="fr-FR">
                <a:solidFill>
                  <a:srgbClr val="FFFF00"/>
                </a:solidFill>
                <a:latin typeface="Ravie" pitchFamily="82" charset="0"/>
              </a:rPr>
              <a:t> ensuite,  et sans dommage! </a:t>
            </a:r>
          </a:p>
          <a:p>
            <a:endParaRPr lang="fr-FR" altLang="fr-FR">
              <a:solidFill>
                <a:srgbClr val="FFFF00"/>
              </a:solidFill>
              <a:latin typeface="Ravie" pitchFamily="82" charset="0"/>
            </a:endParaRPr>
          </a:p>
          <a:p>
            <a:r>
              <a:rPr lang="fr-FR" altLang="fr-FR">
                <a:solidFill>
                  <a:srgbClr val="FFFF00"/>
                </a:solidFill>
                <a:latin typeface="Ravie" pitchFamily="82" charset="0"/>
              </a:rPr>
              <a:t> C'est une responsabilité ! "</a:t>
            </a:r>
            <a:r>
              <a:rPr lang="fr-FR" altLang="fr-FR"/>
              <a:t> </a:t>
            </a:r>
          </a:p>
        </p:txBody>
      </p:sp>
      <p:pic>
        <p:nvPicPr>
          <p:cNvPr id="65541" name="Picture 10" descr="devos clown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650" y="0"/>
            <a:ext cx="1152525" cy="1682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0" dur="80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1" dur="80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80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4" grpId="0" animBg="1"/>
      <p:bldP spid="5129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4" name="Rectangle 4"/>
          <p:cNvSpPr>
            <a:spLocks noChangeArrowheads="1"/>
          </p:cNvSpPr>
          <p:nvPr/>
        </p:nvSpPr>
        <p:spPr bwMode="auto">
          <a:xfrm>
            <a:off x="755650" y="765175"/>
            <a:ext cx="7777163" cy="5256213"/>
          </a:xfrm>
          <a:prstGeom prst="rect">
            <a:avLst/>
          </a:prstGeom>
          <a:noFill/>
          <a:ln w="76200" cmpd="tri">
            <a:solidFill>
              <a:srgbClr val="66FF33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CC00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  <p:pic>
        <p:nvPicPr>
          <p:cNvPr id="66563" name="Picture 6" descr="219180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1052513"/>
            <a:ext cx="4968875" cy="3727450"/>
          </a:xfrm>
          <a:prstGeom prst="rect">
            <a:avLst/>
          </a:prstGeom>
          <a:noFill/>
          <a:ln w="57150">
            <a:solidFill>
              <a:srgbClr val="66FF33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6564" name="Picture 7" descr="devos clown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2888" y="188913"/>
            <a:ext cx="1281112" cy="1871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848" name="Rectangle 8"/>
          <p:cNvSpPr>
            <a:spLocks noChangeArrowheads="1"/>
          </p:cNvSpPr>
          <p:nvPr/>
        </p:nvSpPr>
        <p:spPr bwMode="auto">
          <a:xfrm>
            <a:off x="1116013" y="5157788"/>
            <a:ext cx="727392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fr-FR" altLang="fr-FR" b="1">
                <a:solidFill>
                  <a:srgbClr val="66FF33"/>
                </a:solidFill>
                <a:latin typeface="Ravie" pitchFamily="82" charset="0"/>
              </a:rPr>
              <a:t>Je crois à l‘immortalité et pourtant je crains bien de mourir avant de la connaître</a:t>
            </a:r>
            <a:endParaRPr lang="fr-FR" altLang="fr-FR" b="1" u="sng">
              <a:solidFill>
                <a:srgbClr val="66FF33"/>
              </a:solidFill>
              <a:latin typeface="Ravie" pitchFamily="82" charset="0"/>
            </a:endParaRP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358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0" dur="80"/>
                                        <p:tgtEl>
                                          <p:spTgt spid="3584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1" dur="80"/>
                                        <p:tgtEl>
                                          <p:spTgt spid="3584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80"/>
                                        <p:tgtEl>
                                          <p:spTgt spid="3584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4" grpId="0" animBg="1"/>
      <p:bldP spid="35848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8" name="Rectangle 4"/>
          <p:cNvSpPr>
            <a:spLocks noChangeArrowheads="1"/>
          </p:cNvSpPr>
          <p:nvPr/>
        </p:nvSpPr>
        <p:spPr bwMode="auto">
          <a:xfrm>
            <a:off x="755650" y="765175"/>
            <a:ext cx="7777163" cy="5256213"/>
          </a:xfrm>
          <a:prstGeom prst="rect">
            <a:avLst/>
          </a:prstGeom>
          <a:noFill/>
          <a:ln w="76200" cmpd="tri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CC00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  <p:pic>
        <p:nvPicPr>
          <p:cNvPr id="67587" name="Picture 6" descr="arton289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1125538"/>
            <a:ext cx="5329237" cy="3546475"/>
          </a:xfrm>
          <a:prstGeom prst="rect">
            <a:avLst/>
          </a:prstGeom>
          <a:noFill/>
          <a:ln w="57150">
            <a:solidFill>
              <a:srgbClr val="FFFF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7588" name="Picture 7" descr="devos clown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2888" y="188913"/>
            <a:ext cx="1281112" cy="1871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92" name="Rectangle 8"/>
          <p:cNvSpPr>
            <a:spLocks noChangeArrowheads="1"/>
          </p:cNvSpPr>
          <p:nvPr/>
        </p:nvSpPr>
        <p:spPr bwMode="auto">
          <a:xfrm>
            <a:off x="2339975" y="4941888"/>
            <a:ext cx="4967288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fr-FR" altLang="fr-FR" sz="3200" b="1">
                <a:solidFill>
                  <a:srgbClr val="FFFF00"/>
                </a:solidFill>
                <a:latin typeface="Ravie" pitchFamily="82" charset="0"/>
              </a:rPr>
              <a:t>  Adieu le clown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0" dur="80"/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1" dur="80"/>
                                        <p:tgtEl>
                                          <p:spTgt spid="1639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80"/>
                                        <p:tgtEl>
                                          <p:spTgt spid="1639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8" grpId="0" animBg="1"/>
      <p:bldP spid="16392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8" name="Rectangle 4"/>
          <p:cNvSpPr>
            <a:spLocks noChangeArrowheads="1"/>
          </p:cNvSpPr>
          <p:nvPr/>
        </p:nvSpPr>
        <p:spPr bwMode="auto">
          <a:xfrm>
            <a:off x="755650" y="765175"/>
            <a:ext cx="7777163" cy="5256213"/>
          </a:xfrm>
          <a:prstGeom prst="rect">
            <a:avLst/>
          </a:prstGeom>
          <a:noFill/>
          <a:ln w="76200" cmpd="tri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CC00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  <p:pic>
        <p:nvPicPr>
          <p:cNvPr id="68611" name="Picture 5" descr="devos clow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2888" y="188913"/>
            <a:ext cx="1281112" cy="1871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612" name="Picture 6" descr="article-devo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7963" y="981075"/>
            <a:ext cx="3816350" cy="3816350"/>
          </a:xfrm>
          <a:prstGeom prst="rect">
            <a:avLst/>
          </a:prstGeom>
          <a:noFill/>
          <a:ln w="57150">
            <a:solidFill>
              <a:srgbClr val="FFFF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2231" name="Rectangle 7"/>
          <p:cNvSpPr>
            <a:spLocks noChangeArrowheads="1"/>
          </p:cNvSpPr>
          <p:nvPr/>
        </p:nvSpPr>
        <p:spPr bwMode="auto">
          <a:xfrm>
            <a:off x="2195513" y="5084763"/>
            <a:ext cx="4967287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fr-FR" altLang="fr-FR" sz="3200" b="1">
                <a:solidFill>
                  <a:srgbClr val="FFFF00"/>
                </a:solidFill>
                <a:latin typeface="Ravie" pitchFamily="82" charset="0"/>
              </a:rPr>
              <a:t>  Salut l’artiste.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52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0" dur="80"/>
                                        <p:tgtEl>
                                          <p:spTgt spid="522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1" dur="80"/>
                                        <p:tgtEl>
                                          <p:spTgt spid="522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80"/>
                                        <p:tgtEl>
                                          <p:spTgt spid="522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28" grpId="0" animBg="1"/>
      <p:bldP spid="52231" grpId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4" descr="ligne_2_05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 flipH="1">
            <a:off x="-2948781" y="3369469"/>
            <a:ext cx="6858000" cy="119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9635" name="Picture 5" descr="ligne_2_05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 flipH="1">
            <a:off x="-2948781" y="3369469"/>
            <a:ext cx="6858000" cy="119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870" name="Text Box 6"/>
          <p:cNvSpPr txBox="1">
            <a:spLocks noChangeArrowheads="1"/>
          </p:cNvSpPr>
          <p:nvPr/>
        </p:nvSpPr>
        <p:spPr bwMode="auto">
          <a:xfrm>
            <a:off x="755650" y="1557338"/>
            <a:ext cx="7559675" cy="2443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76200" cmpd="tri">
                <a:solidFill>
                  <a:srgbClr val="FF99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fr-FR" altLang="fr-FR" sz="2800" b="1" i="1">
                <a:solidFill>
                  <a:srgbClr val="FFFF00"/>
                </a:solidFill>
                <a:latin typeface="Comic Sans MS" pitchFamily="66" charset="0"/>
              </a:rPr>
              <a:t>Musique : Giani ESPOSITO </a:t>
            </a:r>
          </a:p>
          <a:p>
            <a:pPr algn="ctr" eaLnBrk="1" hangingPunct="1">
              <a:spcBef>
                <a:spcPct val="50000"/>
              </a:spcBef>
            </a:pPr>
            <a:r>
              <a:rPr lang="fr-FR" altLang="fr-FR" sz="2800" b="1" i="1">
                <a:solidFill>
                  <a:srgbClr val="FFFF00"/>
                </a:solidFill>
                <a:latin typeface="Comic Sans MS" pitchFamily="66" charset="0"/>
              </a:rPr>
              <a:t>« Le clown se meurt »</a:t>
            </a:r>
          </a:p>
          <a:p>
            <a:pPr algn="ctr" eaLnBrk="1" hangingPunct="1">
              <a:spcBef>
                <a:spcPct val="50000"/>
              </a:spcBef>
            </a:pPr>
            <a:r>
              <a:rPr lang="fr-FR" altLang="fr-FR" sz="2800" b="1" i="1">
                <a:solidFill>
                  <a:srgbClr val="FFFF00"/>
                </a:solidFill>
                <a:latin typeface="Comic Sans MS" pitchFamily="66" charset="0"/>
              </a:rPr>
              <a:t>Chanté par Raymond DEVOS</a:t>
            </a:r>
          </a:p>
          <a:p>
            <a:pPr algn="ctr" eaLnBrk="1" hangingPunct="1">
              <a:spcBef>
                <a:spcPct val="50000"/>
              </a:spcBef>
            </a:pPr>
            <a:endParaRPr lang="fr-FR" altLang="fr-FR" sz="2800" b="1" i="1">
              <a:solidFill>
                <a:srgbClr val="FFFF00"/>
              </a:solidFill>
              <a:latin typeface="Comic Sans MS" pitchFamily="66" charset="0"/>
            </a:endParaRPr>
          </a:p>
        </p:txBody>
      </p:sp>
      <p:pic>
        <p:nvPicPr>
          <p:cNvPr id="69637" name="Picture 9" descr="nndovepeace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625" y="4508500"/>
            <a:ext cx="723900" cy="819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73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687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687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687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70" grpId="0"/>
    </p:bldLst>
  </p:timing>
</p:sld>
</file>

<file path=ppt/theme/theme1.xml><?xml version="1.0" encoding="utf-8"?>
<a:theme xmlns:a="http://schemas.openxmlformats.org/drawingml/2006/main" name="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1834</TotalTime>
  <Words>513</Words>
  <Application>Microsoft Office PowerPoint</Application>
  <PresentationFormat>Affichage à l'écran (4:3)</PresentationFormat>
  <Paragraphs>134</Paragraphs>
  <Slides>56</Slides>
  <Notes>56</Notes>
  <HiddenSlides>0</HiddenSlides>
  <MMClips>0</MMClips>
  <ScaleCrop>false</ScaleCrop>
  <HeadingPairs>
    <vt:vector size="6" baseType="variant">
      <vt:variant>
        <vt:lpstr>Polices utilisées</vt:lpstr>
      </vt:variant>
      <vt:variant>
        <vt:i4>6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56</vt:i4>
      </vt:variant>
    </vt:vector>
  </HeadingPairs>
  <TitlesOfParts>
    <vt:vector size="63" baseType="lpstr">
      <vt:lpstr>Arial</vt:lpstr>
      <vt:lpstr>Ravie</vt:lpstr>
      <vt:lpstr>AdriaDB</vt:lpstr>
      <vt:lpstr>CloisterBlack BT</vt:lpstr>
      <vt:lpstr>Comic Sans MS</vt:lpstr>
      <vt:lpstr>Harrington</vt:lpstr>
      <vt:lpstr>Modèle par défaut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>maison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Raymond Devos</dc:title>
  <dc:creator>Huguette HENDEL</dc:creator>
  <dc:description>fait le 1 juillet 2006 à 16h</dc:description>
  <cp:lastModifiedBy>JCL</cp:lastModifiedBy>
  <cp:revision>14</cp:revision>
  <dcterms:created xsi:type="dcterms:W3CDTF">2006-06-28T15:43:50Z</dcterms:created>
  <dcterms:modified xsi:type="dcterms:W3CDTF">2025-01-01T10:31:20Z</dcterms:modified>
  <cp:category>divers</cp:category>
</cp:coreProperties>
</file>