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4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uhiy+dJWWrORrlvgpOa3g==" hashData="4OxLfGT/YgQBtS555hk3VUM4oh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25FFFF"/>
    <a:srgbClr val="9E0075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648" autoAdjust="0"/>
    <p:restoredTop sz="94660" autoAdjust="0"/>
  </p:normalViewPr>
  <p:slideViewPr>
    <p:cSldViewPr>
      <p:cViewPr>
        <p:scale>
          <a:sx n="79" d="100"/>
          <a:sy n="79" d="100"/>
        </p:scale>
        <p:origin x="-1099" y="-28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6BF2414-E734-45A6-9BB1-C49F05F7EBB9}" type="datetimeFigureOut">
              <a:rPr lang="fr-FR"/>
              <a:pPr>
                <a:defRPr/>
              </a:pPr>
              <a:t>07/04/2025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B022FD1-D6FA-4107-83BF-9C6C98092A3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70901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2B815C5-6339-415E-9CB4-AC2B336536A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E792924-3392-4866-AC56-D16762F6564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09A6677-76CE-43DF-9BBD-17ED2229619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435BDB-EFBA-4EF1-964B-71FC9E3685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0046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8A863-AC20-47DE-BC89-E55360B424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5068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CC79F8-A54F-4F03-838A-4D9394C95C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50804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4336DF-E091-454D-9AF6-A815EAD8D5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1082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602BF-28E8-40A0-A1AA-E8381C1144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7601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DA0FB-DF2A-4D1D-A4E3-85175299FC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4507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71F21-8CEE-463A-9236-27A8435909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3313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C506B0-73A7-4D9C-9D33-0DD46680BC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6588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F19606-E1F0-431A-96C9-6106925B73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08146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A4815-E3FA-4335-AA31-2FAD398767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0834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B7A5DB-E80E-4B2B-A89F-24C8DA0D4C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7064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rgbClr val="9E0075"/>
            </a:gs>
            <a:gs pos="89171">
              <a:schemeClr val="accent4">
                <a:lumMod val="10000"/>
              </a:schemeClr>
            </a:gs>
            <a:gs pos="63000">
              <a:srgbClr val="292929"/>
            </a:gs>
            <a:gs pos="86000">
              <a:srgbClr val="FF69D8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3034093-B4AB-4450-99E6-997362C153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2.png"/><Relationship Id="rId26" Type="http://schemas.openxmlformats.org/officeDocument/2006/relationships/image" Target="../media/image27.png"/><Relationship Id="rId39" Type="http://schemas.openxmlformats.org/officeDocument/2006/relationships/audio" Target="../media/audio8.wav"/><Relationship Id="rId21" Type="http://schemas.microsoft.com/office/2007/relationships/hdphoto" Target="../media/hdphoto5.wdp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audio" Target="../media/audio12.wav"/><Relationship Id="rId50" Type="http://schemas.openxmlformats.org/officeDocument/2006/relationships/image" Target="../media/image40.jpeg"/><Relationship Id="rId55" Type="http://schemas.openxmlformats.org/officeDocument/2006/relationships/audio" Target="../media/audio16.wav"/><Relationship Id="rId63" Type="http://schemas.openxmlformats.org/officeDocument/2006/relationships/audio" Target="../media/audio20.wav"/><Relationship Id="rId68" Type="http://schemas.openxmlformats.org/officeDocument/2006/relationships/image" Target="../media/image49.jpeg"/><Relationship Id="rId76" Type="http://schemas.openxmlformats.org/officeDocument/2006/relationships/audio" Target="../media/audio23.wav"/><Relationship Id="rId84" Type="http://schemas.openxmlformats.org/officeDocument/2006/relationships/audio" Target="../media/audio26.wav"/><Relationship Id="rId89" Type="http://schemas.openxmlformats.org/officeDocument/2006/relationships/image" Target="../media/image63.gif"/><Relationship Id="rId7" Type="http://schemas.openxmlformats.org/officeDocument/2006/relationships/image" Target="../media/image14.gif"/><Relationship Id="rId71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audio" Target="../media/audio3.wav"/><Relationship Id="rId11" Type="http://schemas.openxmlformats.org/officeDocument/2006/relationships/image" Target="../media/image18.png"/><Relationship Id="rId24" Type="http://schemas.openxmlformats.org/officeDocument/2006/relationships/image" Target="../media/image25.gif"/><Relationship Id="rId32" Type="http://schemas.openxmlformats.org/officeDocument/2006/relationships/image" Target="../media/image31.jpeg"/><Relationship Id="rId37" Type="http://schemas.openxmlformats.org/officeDocument/2006/relationships/audio" Target="../media/audio7.wav"/><Relationship Id="rId40" Type="http://schemas.openxmlformats.org/officeDocument/2006/relationships/image" Target="../media/image35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4.jpeg"/><Relationship Id="rId66" Type="http://schemas.openxmlformats.org/officeDocument/2006/relationships/image" Target="../media/image48.jpeg"/><Relationship Id="rId74" Type="http://schemas.openxmlformats.org/officeDocument/2006/relationships/image" Target="../media/image54.png"/><Relationship Id="rId79" Type="http://schemas.openxmlformats.org/officeDocument/2006/relationships/image" Target="../media/image56.jpeg"/><Relationship Id="rId87" Type="http://schemas.openxmlformats.org/officeDocument/2006/relationships/image" Target="../media/image61.png"/><Relationship Id="rId5" Type="http://schemas.openxmlformats.org/officeDocument/2006/relationships/image" Target="../media/image12.png"/><Relationship Id="rId61" Type="http://schemas.openxmlformats.org/officeDocument/2006/relationships/audio" Target="../media/audio19.wav"/><Relationship Id="rId82" Type="http://schemas.openxmlformats.org/officeDocument/2006/relationships/audio" Target="../media/audio2.wav"/><Relationship Id="rId90" Type="http://schemas.openxmlformats.org/officeDocument/2006/relationships/image" Target="../media/image64.jpeg"/><Relationship Id="rId19" Type="http://schemas.microsoft.com/office/2007/relationships/hdphoto" Target="../media/hdphoto4.wdp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0.png"/><Relationship Id="rId22" Type="http://schemas.openxmlformats.org/officeDocument/2006/relationships/image" Target="../media/image24.png"/><Relationship Id="rId27" Type="http://schemas.openxmlformats.org/officeDocument/2006/relationships/image" Target="../media/image28.gif"/><Relationship Id="rId30" Type="http://schemas.openxmlformats.org/officeDocument/2006/relationships/image" Target="../media/image30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39.jpeg"/><Relationship Id="rId56" Type="http://schemas.openxmlformats.org/officeDocument/2006/relationships/image" Target="../media/image43.jpeg"/><Relationship Id="rId64" Type="http://schemas.openxmlformats.org/officeDocument/2006/relationships/image" Target="../media/image47.jpeg"/><Relationship Id="rId69" Type="http://schemas.openxmlformats.org/officeDocument/2006/relationships/image" Target="../media/image50.gif"/><Relationship Id="rId77" Type="http://schemas.openxmlformats.org/officeDocument/2006/relationships/image" Target="../media/image55.jpeg"/><Relationship Id="rId8" Type="http://schemas.openxmlformats.org/officeDocument/2006/relationships/image" Target="../media/image15.gif"/><Relationship Id="rId51" Type="http://schemas.openxmlformats.org/officeDocument/2006/relationships/audio" Target="../media/audio14.wav"/><Relationship Id="rId72" Type="http://schemas.openxmlformats.org/officeDocument/2006/relationships/image" Target="../media/image4.gif"/><Relationship Id="rId80" Type="http://schemas.openxmlformats.org/officeDocument/2006/relationships/audio" Target="../media/audio25.wav"/><Relationship Id="rId85" Type="http://schemas.openxmlformats.org/officeDocument/2006/relationships/image" Target="../media/image59.jpe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microsoft.com/office/2007/relationships/hdphoto" Target="../media/hdphoto3.wdp"/><Relationship Id="rId25" Type="http://schemas.openxmlformats.org/officeDocument/2006/relationships/image" Target="../media/image26.png"/><Relationship Id="rId33" Type="http://schemas.openxmlformats.org/officeDocument/2006/relationships/audio" Target="../media/audio5.wav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openxmlformats.org/officeDocument/2006/relationships/audio" Target="../media/audio18.wav"/><Relationship Id="rId67" Type="http://schemas.openxmlformats.org/officeDocument/2006/relationships/audio" Target="../media/audio22.wav"/><Relationship Id="rId20" Type="http://schemas.openxmlformats.org/officeDocument/2006/relationships/image" Target="../media/image23.png"/><Relationship Id="rId41" Type="http://schemas.openxmlformats.org/officeDocument/2006/relationships/audio" Target="../media/audio9.wav"/><Relationship Id="rId54" Type="http://schemas.openxmlformats.org/officeDocument/2006/relationships/image" Target="../media/image42.jpeg"/><Relationship Id="rId62" Type="http://schemas.openxmlformats.org/officeDocument/2006/relationships/image" Target="../media/image46.jpeg"/><Relationship Id="rId70" Type="http://schemas.openxmlformats.org/officeDocument/2006/relationships/image" Target="../media/image51.png"/><Relationship Id="rId75" Type="http://schemas.microsoft.com/office/2007/relationships/hdphoto" Target="../media/hdphoto7.wdp"/><Relationship Id="rId83" Type="http://schemas.openxmlformats.org/officeDocument/2006/relationships/image" Target="../media/image58.jpeg"/><Relationship Id="rId88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audio" Target="../media/audio13.wav"/><Relationship Id="rId57" Type="http://schemas.openxmlformats.org/officeDocument/2006/relationships/audio" Target="../media/audio17.wav"/><Relationship Id="rId10" Type="http://schemas.openxmlformats.org/officeDocument/2006/relationships/image" Target="../media/image17.png"/><Relationship Id="rId31" Type="http://schemas.openxmlformats.org/officeDocument/2006/relationships/audio" Target="../media/audio4.wav"/><Relationship Id="rId44" Type="http://schemas.openxmlformats.org/officeDocument/2006/relationships/image" Target="../media/image37.jpeg"/><Relationship Id="rId52" Type="http://schemas.openxmlformats.org/officeDocument/2006/relationships/image" Target="../media/image41.jpeg"/><Relationship Id="rId60" Type="http://schemas.openxmlformats.org/officeDocument/2006/relationships/image" Target="../media/image45.jpeg"/><Relationship Id="rId65" Type="http://schemas.openxmlformats.org/officeDocument/2006/relationships/audio" Target="../media/audio21.wav"/><Relationship Id="rId73" Type="http://schemas.openxmlformats.org/officeDocument/2006/relationships/image" Target="../media/image53.png"/><Relationship Id="rId78" Type="http://schemas.openxmlformats.org/officeDocument/2006/relationships/audio" Target="../media/audio24.wav"/><Relationship Id="rId81" Type="http://schemas.openxmlformats.org/officeDocument/2006/relationships/image" Target="../media/image57.jpeg"/><Relationship Id="rId86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imb2315.wav">
            <a:hlinkClick r:id="" action="ppaction://media"/>
          </p:cNvPr>
          <p:cNvPicPr>
            <a:picLocks noRot="1" noChangeAspect="1"/>
          </p:cNvPicPr>
          <p:nvPr>
            <a:wavAudioFile r:embed="rId1" name="kimba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4 - Rick Astley - Never Gonna Give You Up.wav">
            <a:hlinkClick r:id="" action="ppaction://media"/>
          </p:cNvPr>
          <p:cNvPicPr>
            <a:picLocks noRot="1" noChangeAspect="1"/>
          </p:cNvPicPr>
          <p:nvPr>
            <a:wavAudioFile r:embed="rId2" name="24 - Rick Astley - Never Gonna Give You Up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4" descr="C:\Users\JClaude\Desktop\aaaa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912495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258888" y="1014413"/>
            <a:ext cx="6553200" cy="4791075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713" y="1703388"/>
            <a:ext cx="3454400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181600" y="2857501"/>
            <a:ext cx="1190625" cy="116205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1500659"/>
            <a:ext cx="4230985" cy="378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laude\Desktop\Playlist Winter 2021 Disco\zUMuIHj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275" y="1703388"/>
            <a:ext cx="367823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C:\Users\JClaude\Desktop\2.gif"/>
          <p:cNvPicPr>
            <a:picLocks noChangeAspect="1" noChangeArrowheads="1" noCrop="1"/>
          </p:cNvPicPr>
          <p:nvPr/>
        </p:nvPicPr>
        <p:blipFill>
          <a:blip r:embed="rId13" cstate="print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713" y="457669"/>
            <a:ext cx="754073" cy="33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aude\Desktop\aaa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912495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042988" y="908050"/>
            <a:ext cx="7058025" cy="51847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09763" y="1146175"/>
            <a:ext cx="532765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01 - </a:t>
            </a:r>
            <a:r>
              <a:rPr lang="en-US" sz="1200" b="1" dirty="0" err="1">
                <a:solidFill>
                  <a:srgbClr val="FFC000"/>
                </a:solidFill>
              </a:rPr>
              <a:t>Micheal</a:t>
            </a:r>
            <a:r>
              <a:rPr lang="en-US" sz="1200" b="1" dirty="0">
                <a:solidFill>
                  <a:srgbClr val="FFC000"/>
                </a:solidFill>
              </a:rPr>
              <a:t> Jackson - Don't Stop </a:t>
            </a:r>
            <a:r>
              <a:rPr lang="en-US" sz="1200" b="1" dirty="0" err="1">
                <a:solidFill>
                  <a:srgbClr val="FFC000"/>
                </a:solidFill>
              </a:rPr>
              <a:t>Til</a:t>
            </a:r>
            <a:r>
              <a:rPr lang="en-US" sz="1200" b="1" dirty="0">
                <a:solidFill>
                  <a:srgbClr val="FFC000"/>
                </a:solidFill>
              </a:rPr>
              <a:t>' You Get Enough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02 - Boney M - Ma Baker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03 - Brother Johnson - Stomp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04 - Chaka Khan - I'm Every Woman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05 - Yvonne </a:t>
            </a:r>
            <a:r>
              <a:rPr lang="en-US" sz="1200" b="1" dirty="0" err="1">
                <a:solidFill>
                  <a:srgbClr val="FFC000"/>
                </a:solidFill>
              </a:rPr>
              <a:t>Ellman</a:t>
            </a:r>
            <a:r>
              <a:rPr lang="en-US" sz="1200" b="1" dirty="0">
                <a:solidFill>
                  <a:srgbClr val="FFC000"/>
                </a:solidFill>
              </a:rPr>
              <a:t> - If I Can Have You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06 - </a:t>
            </a:r>
            <a:r>
              <a:rPr lang="en-US" sz="1200" b="1" dirty="0" err="1">
                <a:solidFill>
                  <a:srgbClr val="FFC000"/>
                </a:solidFill>
              </a:rPr>
              <a:t>Lipps</a:t>
            </a:r>
            <a:r>
              <a:rPr lang="en-US" sz="1200" b="1" dirty="0">
                <a:solidFill>
                  <a:srgbClr val="FFC000"/>
                </a:solidFill>
              </a:rPr>
              <a:t> </a:t>
            </a:r>
            <a:r>
              <a:rPr lang="en-US" sz="1200" b="1" dirty="0" err="1">
                <a:solidFill>
                  <a:srgbClr val="FFC000"/>
                </a:solidFill>
              </a:rPr>
              <a:t>Inc</a:t>
            </a:r>
            <a:r>
              <a:rPr lang="en-US" sz="1200" b="1" dirty="0">
                <a:solidFill>
                  <a:srgbClr val="FFC000"/>
                </a:solidFill>
              </a:rPr>
              <a:t> - </a:t>
            </a:r>
            <a:r>
              <a:rPr lang="en-US" sz="1200" b="1" dirty="0" err="1">
                <a:solidFill>
                  <a:srgbClr val="FFC000"/>
                </a:solidFill>
              </a:rPr>
              <a:t>Funkytown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07 - George </a:t>
            </a:r>
            <a:r>
              <a:rPr lang="en-US" sz="1200" b="1" dirty="0" err="1">
                <a:solidFill>
                  <a:srgbClr val="FFC000"/>
                </a:solidFill>
              </a:rPr>
              <a:t>McCare</a:t>
            </a:r>
            <a:r>
              <a:rPr lang="en-US" sz="1200" b="1" dirty="0">
                <a:solidFill>
                  <a:srgbClr val="FFC000"/>
                </a:solidFill>
              </a:rPr>
              <a:t> - Rock My Body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08 - Rick James - </a:t>
            </a:r>
            <a:r>
              <a:rPr lang="en-US" sz="1200" b="1" dirty="0" err="1">
                <a:solidFill>
                  <a:srgbClr val="FFC000"/>
                </a:solidFill>
              </a:rPr>
              <a:t>Superfreak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09 - Hot Chocolate - You Sexy Thing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10 - Shirley And Company - Shame </a:t>
            </a:r>
            <a:r>
              <a:rPr lang="en-US" sz="1200" b="1" dirty="0" err="1">
                <a:solidFill>
                  <a:srgbClr val="FFC000"/>
                </a:solidFill>
              </a:rPr>
              <a:t>Shame</a:t>
            </a:r>
            <a:r>
              <a:rPr lang="en-US" sz="1200" b="1" dirty="0">
                <a:solidFill>
                  <a:srgbClr val="FFC000"/>
                </a:solidFill>
              </a:rPr>
              <a:t> </a:t>
            </a:r>
            <a:r>
              <a:rPr lang="en-US" sz="1200" b="1" dirty="0" err="1">
                <a:solidFill>
                  <a:srgbClr val="FFC000"/>
                </a:solidFill>
              </a:rPr>
              <a:t>Shame</a:t>
            </a:r>
            <a:endParaRPr lang="en-US" sz="12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11 - Gloria Gaynor - Never Can Say Goodbye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12 - </a:t>
            </a:r>
            <a:r>
              <a:rPr lang="en-US" sz="1200" b="1" dirty="0" err="1">
                <a:solidFill>
                  <a:srgbClr val="FFC000"/>
                </a:solidFill>
              </a:rPr>
              <a:t>Ottawan</a:t>
            </a:r>
            <a:r>
              <a:rPr lang="en-US" sz="1200" b="1" dirty="0">
                <a:solidFill>
                  <a:srgbClr val="FFC000"/>
                </a:solidFill>
              </a:rPr>
              <a:t> - Hands Up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13 - Modern Talking - </a:t>
            </a:r>
            <a:r>
              <a:rPr lang="en-US" sz="1200" b="1" dirty="0" err="1">
                <a:solidFill>
                  <a:srgbClr val="FFC000"/>
                </a:solidFill>
              </a:rPr>
              <a:t>Chery</a:t>
            </a:r>
            <a:r>
              <a:rPr lang="en-US" sz="1200" b="1" dirty="0">
                <a:solidFill>
                  <a:srgbClr val="FFC000"/>
                </a:solidFill>
              </a:rPr>
              <a:t>, </a:t>
            </a:r>
            <a:r>
              <a:rPr lang="en-US" sz="1200" b="1" dirty="0" err="1">
                <a:solidFill>
                  <a:srgbClr val="FFC000"/>
                </a:solidFill>
              </a:rPr>
              <a:t>Chery</a:t>
            </a:r>
            <a:r>
              <a:rPr lang="en-US" sz="1200" b="1" dirty="0">
                <a:solidFill>
                  <a:srgbClr val="FFC000"/>
                </a:solidFill>
              </a:rPr>
              <a:t> Lady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14 - </a:t>
            </a:r>
            <a:r>
              <a:rPr lang="en-US" sz="1200" b="1" dirty="0" err="1">
                <a:solidFill>
                  <a:srgbClr val="FFC000"/>
                </a:solidFill>
              </a:rPr>
              <a:t>Haddaway</a:t>
            </a:r>
            <a:r>
              <a:rPr lang="en-US" sz="1200" b="1" dirty="0">
                <a:solidFill>
                  <a:srgbClr val="FFC000"/>
                </a:solidFill>
              </a:rPr>
              <a:t> - Rock My Heart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15 - The Ritchie Family - The Best Disco In Town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16 - Maxine Nightingale - Right Back Where We Started From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17 - Blondie - Heart Of Glass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18 - </a:t>
            </a:r>
            <a:r>
              <a:rPr lang="en-US" sz="1200" b="1" dirty="0" err="1">
                <a:solidFill>
                  <a:srgbClr val="FFC000"/>
                </a:solidFill>
              </a:rPr>
              <a:t>Baccara</a:t>
            </a:r>
            <a:r>
              <a:rPr lang="en-US" sz="1200" b="1" dirty="0">
                <a:solidFill>
                  <a:srgbClr val="FFC000"/>
                </a:solidFill>
              </a:rPr>
              <a:t> - Yes Sir, I Can Boogie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19 - Van McCoy - The Hustle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20 - The Emotions - Best Of My Lover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21 - </a:t>
            </a:r>
            <a:r>
              <a:rPr lang="en-US" sz="1200" b="1" dirty="0" err="1">
                <a:solidFill>
                  <a:srgbClr val="FFC000"/>
                </a:solidFill>
              </a:rPr>
              <a:t>Bronski</a:t>
            </a:r>
            <a:r>
              <a:rPr lang="en-US" sz="1200" b="1" dirty="0">
                <a:solidFill>
                  <a:srgbClr val="FFC000"/>
                </a:solidFill>
              </a:rPr>
              <a:t> Beat - Small Town Boy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22 - Gloria Gaynor - I Will Survive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23 - Silver Convention - Get up an Boogie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24 - Rick </a:t>
            </a:r>
            <a:r>
              <a:rPr lang="en-US" sz="1200" b="1" dirty="0" err="1">
                <a:solidFill>
                  <a:srgbClr val="FFC000"/>
                </a:solidFill>
              </a:rPr>
              <a:t>Astley</a:t>
            </a:r>
            <a:r>
              <a:rPr lang="en-US" sz="1200" b="1" dirty="0">
                <a:solidFill>
                  <a:srgbClr val="FFC000"/>
                </a:solidFill>
              </a:rPr>
              <a:t> - Never </a:t>
            </a:r>
            <a:r>
              <a:rPr lang="en-US" sz="1200" b="1" dirty="0" err="1">
                <a:solidFill>
                  <a:srgbClr val="FFC000"/>
                </a:solidFill>
              </a:rPr>
              <a:t>Gonna</a:t>
            </a:r>
            <a:r>
              <a:rPr lang="en-US" sz="1200" b="1" dirty="0">
                <a:solidFill>
                  <a:srgbClr val="FFC000"/>
                </a:solidFill>
              </a:rPr>
              <a:t> Give You Up</a:t>
            </a:r>
          </a:p>
          <a:p>
            <a:pPr algn="ctr" eaLnBrk="1" hangingPunct="1"/>
            <a:r>
              <a:rPr lang="en-US" sz="1200" b="1" dirty="0">
                <a:solidFill>
                  <a:srgbClr val="FFC000"/>
                </a:solidFill>
              </a:rPr>
              <a:t>25 -Abba - Dancing Queen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5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64182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214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867940"/>
            <a:ext cx="763588" cy="1013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 - Micheal Jackson - Don't Stop Til' You Get Enough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 - Boney M - Ma Baker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 - Brother Johnson - Stomp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 - Chaka Khan - I'm Every Woman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 - Yvonne Ellman - If I Can Have You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 - Lipps Inc - Funkytown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 - George McCare - Rock My Body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 - Rick James - Superfreak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 - Hot Chocolate - You Sexy Thing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 - Shirley And Company - Shame Shame Sham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 - Gloria Gaynor - Never Can Say Goodby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 - Ottawan - Hands Up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 - Modern Talking - Chery, Chery Lady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 - Haddaway - Rock My Heart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 - The Ritchie Family - The Best Disco In Town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 - Maxine Nightingale - Right Back Where We Started From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 - Blondie - Heart Of Glass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 - Baccara - Yes Sir, I Can Boogie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 - Van McCoy - The Hustl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 - The Emotions - Best Of My Lover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6" name="21 - Bronski Beat - Small Town Boy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8" name="22 - Gloria Gaynor - I Will Survive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80" name="23 - Silver Convention - Get up an Boogie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2" name="24 - Rick Astley - Never Gonna Give You Up.wav"/>
            </a:hlinkClick>
          </p:cNvPr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84" name="25 - ABBA - Dancing Queen.wav"/>
            </a:hlinkClick>
          </p:cNvPr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738" y="5421313"/>
            <a:ext cx="6715125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8687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8" descr="C:\Users\JClaude\Desktop\Playlist Winter 2021 Disco\zUMuIHj.jp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8" y="1557338"/>
            <a:ext cx="129540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210</Words>
  <Application>Microsoft Office PowerPoint</Application>
  <PresentationFormat>Affichage à l'écran (4:3)</PresentationFormat>
  <Paragraphs>28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2025-04-07T08:22:14Z</dcterms:modified>
</cp:coreProperties>
</file>