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4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0R3Df2nST9TpvJDmThfJA==" hashData="ZaqfHLMT+5N/SlRyTLNzMDArXl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25FFFF"/>
    <a:srgbClr val="9E0075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950" autoAdjust="0"/>
    <p:restoredTop sz="94660" autoAdjust="0"/>
  </p:normalViewPr>
  <p:slideViewPr>
    <p:cSldViewPr>
      <p:cViewPr>
        <p:scale>
          <a:sx n="86" d="100"/>
          <a:sy n="86" d="100"/>
        </p:scale>
        <p:origin x="-1613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233D8C0-C2CE-4F9F-8F1C-40C8666BA9E7}" type="datetimeFigureOut">
              <a:rPr lang="fr-FR"/>
              <a:pPr>
                <a:defRPr/>
              </a:pPr>
              <a:t>07/04/2025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AEF1C3-AEC8-47C5-ACAB-C2D763ECB2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0602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6FF6CBF-C90C-4821-AD98-8E3D60CC844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6912FE-39F2-41E9-80EE-8331187247C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41025A5-A437-42A3-8DFA-DC9FB14FF20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DB57F-B083-4010-9530-EF7F39829A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5712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06FA1F-2C18-4DE9-B4FD-E6E3038543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7829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F1ACB-AB03-4EC3-B7CB-5F18EC9722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5990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595D17-DFD7-40AC-8F96-55D69912CD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2476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C8651-9C52-4248-BE51-1BFE10847D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456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8B8B9-585F-4795-A49E-CB829D9D24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3005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3A5272-AED1-4E7E-AFCE-E3CD9D0061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6681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D2D695-D3ED-4FB2-A6E2-D769B0B63F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84946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1D0C0F-D565-4CF6-A61F-6CCB3E1D7C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9268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B0A2B-90D0-4349-9DBA-2D5DA28E61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1689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CB75B-D683-469E-B1B9-E39EACF92A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958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9E0075"/>
            </a:gs>
            <a:gs pos="89171">
              <a:schemeClr val="accent4">
                <a:lumMod val="10000"/>
              </a:schemeClr>
            </a:gs>
            <a:gs pos="63000">
              <a:srgbClr val="292929"/>
            </a:gs>
            <a:gs pos="86000">
              <a:srgbClr val="FF69D8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10A09FE-B86E-4E42-A168-DC63491B1A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1.png"/><Relationship Id="rId26" Type="http://schemas.openxmlformats.org/officeDocument/2006/relationships/image" Target="../media/image26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11.wav"/><Relationship Id="rId50" Type="http://schemas.openxmlformats.org/officeDocument/2006/relationships/image" Target="../media/image39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48.jpeg"/><Relationship Id="rId76" Type="http://schemas.openxmlformats.org/officeDocument/2006/relationships/audio" Target="../media/audio22.wav"/><Relationship Id="rId84" Type="http://schemas.openxmlformats.org/officeDocument/2006/relationships/audio" Target="../media/audio26.wav"/><Relationship Id="rId89" Type="http://schemas.openxmlformats.org/officeDocument/2006/relationships/image" Target="../media/image62.gif"/><Relationship Id="rId7" Type="http://schemas.openxmlformats.org/officeDocument/2006/relationships/image" Target="../media/image13.gif"/><Relationship Id="rId71" Type="http://schemas.openxmlformats.org/officeDocument/2006/relationships/image" Target="../media/image51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png"/><Relationship Id="rId29" Type="http://schemas.openxmlformats.org/officeDocument/2006/relationships/audio" Target="../media/audio2.wav"/><Relationship Id="rId11" Type="http://schemas.openxmlformats.org/officeDocument/2006/relationships/image" Target="../media/image17.png"/><Relationship Id="rId24" Type="http://schemas.openxmlformats.org/officeDocument/2006/relationships/image" Target="../media/image24.gif"/><Relationship Id="rId32" Type="http://schemas.openxmlformats.org/officeDocument/2006/relationships/image" Target="../media/image30.jpeg"/><Relationship Id="rId37" Type="http://schemas.openxmlformats.org/officeDocument/2006/relationships/audio" Target="../media/audio6.wav"/><Relationship Id="rId40" Type="http://schemas.openxmlformats.org/officeDocument/2006/relationships/image" Target="../media/image34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3.jpeg"/><Relationship Id="rId66" Type="http://schemas.openxmlformats.org/officeDocument/2006/relationships/image" Target="../media/image47.jpeg"/><Relationship Id="rId74" Type="http://schemas.openxmlformats.org/officeDocument/2006/relationships/image" Target="../media/image53.png"/><Relationship Id="rId79" Type="http://schemas.openxmlformats.org/officeDocument/2006/relationships/image" Target="../media/image55.jpeg"/><Relationship Id="rId87" Type="http://schemas.openxmlformats.org/officeDocument/2006/relationships/image" Target="../media/image60.png"/><Relationship Id="rId5" Type="http://schemas.openxmlformats.org/officeDocument/2006/relationships/image" Target="../media/image11.png"/><Relationship Id="rId61" Type="http://schemas.openxmlformats.org/officeDocument/2006/relationships/audio" Target="../media/audio18.wav"/><Relationship Id="rId82" Type="http://schemas.openxmlformats.org/officeDocument/2006/relationships/audio" Target="../media/audio25.wav"/><Relationship Id="rId90" Type="http://schemas.openxmlformats.org/officeDocument/2006/relationships/image" Target="../media/image63.jpeg"/><Relationship Id="rId19" Type="http://schemas.microsoft.com/office/2007/relationships/hdphoto" Target="../media/hdphoto4.wdp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openxmlformats.org/officeDocument/2006/relationships/image" Target="../media/image19.png"/><Relationship Id="rId22" Type="http://schemas.openxmlformats.org/officeDocument/2006/relationships/image" Target="../media/image23.png"/><Relationship Id="rId27" Type="http://schemas.openxmlformats.org/officeDocument/2006/relationships/image" Target="../media/image27.gif"/><Relationship Id="rId30" Type="http://schemas.openxmlformats.org/officeDocument/2006/relationships/image" Target="../media/image29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38.jpeg"/><Relationship Id="rId56" Type="http://schemas.openxmlformats.org/officeDocument/2006/relationships/image" Target="../media/image42.jpeg"/><Relationship Id="rId64" Type="http://schemas.openxmlformats.org/officeDocument/2006/relationships/image" Target="../media/image46.jpeg"/><Relationship Id="rId69" Type="http://schemas.openxmlformats.org/officeDocument/2006/relationships/image" Target="../media/image49.gif"/><Relationship Id="rId77" Type="http://schemas.openxmlformats.org/officeDocument/2006/relationships/image" Target="../media/image54.jpeg"/><Relationship Id="rId8" Type="http://schemas.openxmlformats.org/officeDocument/2006/relationships/image" Target="../media/image14.gif"/><Relationship Id="rId51" Type="http://schemas.openxmlformats.org/officeDocument/2006/relationships/audio" Target="../media/audio13.wav"/><Relationship Id="rId72" Type="http://schemas.openxmlformats.org/officeDocument/2006/relationships/image" Target="../media/image3.gif"/><Relationship Id="rId80" Type="http://schemas.openxmlformats.org/officeDocument/2006/relationships/audio" Target="../media/audio24.wav"/><Relationship Id="rId85" Type="http://schemas.openxmlformats.org/officeDocument/2006/relationships/image" Target="../media/image58.jpeg"/><Relationship Id="rId3" Type="http://schemas.openxmlformats.org/officeDocument/2006/relationships/image" Target="../media/image9.png"/><Relationship Id="rId12" Type="http://schemas.openxmlformats.org/officeDocument/2006/relationships/image" Target="../media/image18.png"/><Relationship Id="rId17" Type="http://schemas.microsoft.com/office/2007/relationships/hdphoto" Target="../media/hdphoto3.wdp"/><Relationship Id="rId25" Type="http://schemas.openxmlformats.org/officeDocument/2006/relationships/image" Target="../media/image25.png"/><Relationship Id="rId33" Type="http://schemas.openxmlformats.org/officeDocument/2006/relationships/audio" Target="../media/audio4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2.png"/><Relationship Id="rId41" Type="http://schemas.openxmlformats.org/officeDocument/2006/relationships/audio" Target="../media/audio8.wav"/><Relationship Id="rId54" Type="http://schemas.openxmlformats.org/officeDocument/2006/relationships/image" Target="../media/image41.jpeg"/><Relationship Id="rId62" Type="http://schemas.openxmlformats.org/officeDocument/2006/relationships/image" Target="../media/image45.jpeg"/><Relationship Id="rId70" Type="http://schemas.openxmlformats.org/officeDocument/2006/relationships/image" Target="../media/image50.png"/><Relationship Id="rId75" Type="http://schemas.microsoft.com/office/2007/relationships/hdphoto" Target="../media/hdphoto7.wdp"/><Relationship Id="rId83" Type="http://schemas.openxmlformats.org/officeDocument/2006/relationships/image" Target="../media/image57.jpeg"/><Relationship Id="rId88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6.png"/><Relationship Id="rId31" Type="http://schemas.openxmlformats.org/officeDocument/2006/relationships/audio" Target="../media/audio3.wav"/><Relationship Id="rId44" Type="http://schemas.openxmlformats.org/officeDocument/2006/relationships/image" Target="../media/image36.jpeg"/><Relationship Id="rId52" Type="http://schemas.openxmlformats.org/officeDocument/2006/relationships/image" Target="../media/image40.jpeg"/><Relationship Id="rId60" Type="http://schemas.openxmlformats.org/officeDocument/2006/relationships/image" Target="../media/image44.jpeg"/><Relationship Id="rId65" Type="http://schemas.openxmlformats.org/officeDocument/2006/relationships/audio" Target="../media/audio20.wav"/><Relationship Id="rId73" Type="http://schemas.openxmlformats.org/officeDocument/2006/relationships/image" Target="../media/image52.png"/><Relationship Id="rId78" Type="http://schemas.openxmlformats.org/officeDocument/2006/relationships/audio" Target="../media/audio23.wav"/><Relationship Id="rId81" Type="http://schemas.openxmlformats.org/officeDocument/2006/relationships/image" Target="../media/image56.jpeg"/><Relationship Id="rId86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imb3699.wav">
            <a:hlinkClick r:id="" action="ppaction://media"/>
          </p:cNvPr>
          <p:cNvPicPr>
            <a:picLocks noRot="1" noChangeAspect="1"/>
          </p:cNvPicPr>
          <p:nvPr>
            <a:wavAudioFile r:embed="rId1" name="kimba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4" descr="C:\Users\JClaude\Desktop\aaaa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912495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258888" y="1014413"/>
            <a:ext cx="6553200" cy="4791075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713" y="1703388"/>
            <a:ext cx="3454400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181600" y="2857501"/>
            <a:ext cx="1190625" cy="116205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1500659"/>
            <a:ext cx="4230985" cy="378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aude\Desktop\Playlist Winter 2021 Disco\zUMuIHj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275" y="1703388"/>
            <a:ext cx="367823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 descr="C:\Users\JClaude\Desktop\1.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385" y="468908"/>
            <a:ext cx="724180" cy="32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aude\Desktop\aaa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912495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042988" y="908050"/>
            <a:ext cx="7058025" cy="51847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09763" y="1146175"/>
            <a:ext cx="5327650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01 - Patrick Hernandez - Born To Be </a:t>
            </a:r>
            <a:r>
              <a:rPr lang="en-US" sz="1200" b="1" dirty="0" smtClean="0">
                <a:solidFill>
                  <a:srgbClr val="FFC000"/>
                </a:solidFill>
              </a:rPr>
              <a:t>Alive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02 - Sylvester - You Make Me Feel </a:t>
            </a:r>
            <a:endParaRPr lang="en-US" sz="12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 smtClean="0">
                <a:solidFill>
                  <a:srgbClr val="FFC000"/>
                </a:solidFill>
              </a:rPr>
              <a:t>03 </a:t>
            </a:r>
            <a:r>
              <a:rPr lang="en-US" sz="1200" b="1" dirty="0">
                <a:solidFill>
                  <a:srgbClr val="FFC000"/>
                </a:solidFill>
              </a:rPr>
              <a:t>- Tina Charles - I Love To Love </a:t>
            </a:r>
            <a:endParaRPr lang="en-US" sz="12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 smtClean="0">
                <a:solidFill>
                  <a:srgbClr val="FFC000"/>
                </a:solidFill>
              </a:rPr>
              <a:t>04 </a:t>
            </a:r>
            <a:r>
              <a:rPr lang="en-US" sz="1200" b="1" dirty="0">
                <a:solidFill>
                  <a:srgbClr val="FFC000"/>
                </a:solidFill>
              </a:rPr>
              <a:t>- Thelma Houston - Don't Leave Me This </a:t>
            </a:r>
            <a:r>
              <a:rPr lang="en-US" sz="1200" b="1" dirty="0" smtClean="0">
                <a:solidFill>
                  <a:srgbClr val="FFC000"/>
                </a:solidFill>
              </a:rPr>
              <a:t>Way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05 - </a:t>
            </a:r>
            <a:r>
              <a:rPr lang="en-US" sz="1200" b="1" dirty="0" err="1">
                <a:solidFill>
                  <a:srgbClr val="FFC000"/>
                </a:solidFill>
              </a:rPr>
              <a:t>Amii</a:t>
            </a:r>
            <a:r>
              <a:rPr lang="en-US" sz="1200" b="1" dirty="0">
                <a:solidFill>
                  <a:srgbClr val="FFC000"/>
                </a:solidFill>
              </a:rPr>
              <a:t> Stewart - Knock On </a:t>
            </a:r>
            <a:r>
              <a:rPr lang="en-US" sz="1200" b="1" dirty="0" smtClean="0">
                <a:solidFill>
                  <a:srgbClr val="FFC000"/>
                </a:solidFill>
              </a:rPr>
              <a:t>Wood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06 - Barry White - You're The First, The Last, My </a:t>
            </a:r>
            <a:r>
              <a:rPr lang="en-US" sz="1200" b="1" dirty="0" smtClean="0">
                <a:solidFill>
                  <a:srgbClr val="FFC000"/>
                </a:solidFill>
              </a:rPr>
              <a:t>Everything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07 - Imagination - Just An Illusion </a:t>
            </a:r>
            <a:endParaRPr lang="en-US" sz="12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 smtClean="0">
                <a:solidFill>
                  <a:srgbClr val="FFC000"/>
                </a:solidFill>
              </a:rPr>
              <a:t>08 </a:t>
            </a:r>
            <a:r>
              <a:rPr lang="en-US" sz="1200" b="1" dirty="0">
                <a:solidFill>
                  <a:srgbClr val="FFC000"/>
                </a:solidFill>
              </a:rPr>
              <a:t>- Sabrina - Boys  </a:t>
            </a:r>
            <a:r>
              <a:rPr lang="en-US" sz="1200" b="1" dirty="0" err="1">
                <a:solidFill>
                  <a:srgbClr val="FFC000"/>
                </a:solidFill>
              </a:rPr>
              <a:t>Boys</a:t>
            </a:r>
            <a:r>
              <a:rPr lang="en-US" sz="1200" b="1" dirty="0">
                <a:solidFill>
                  <a:srgbClr val="FFC000"/>
                </a:solidFill>
              </a:rPr>
              <a:t>  </a:t>
            </a:r>
            <a:r>
              <a:rPr lang="en-US" sz="1200" b="1" dirty="0" err="1">
                <a:solidFill>
                  <a:srgbClr val="FFC000"/>
                </a:solidFill>
              </a:rPr>
              <a:t>Boys</a:t>
            </a:r>
            <a:r>
              <a:rPr lang="en-US" sz="1200" b="1" dirty="0">
                <a:solidFill>
                  <a:srgbClr val="FFC000"/>
                </a:solidFill>
              </a:rPr>
              <a:t> </a:t>
            </a:r>
            <a:endParaRPr lang="en-US" sz="12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 smtClean="0">
                <a:solidFill>
                  <a:srgbClr val="FFC000"/>
                </a:solidFill>
              </a:rPr>
              <a:t>09 </a:t>
            </a:r>
            <a:r>
              <a:rPr lang="en-US" sz="1200" b="1" dirty="0">
                <a:solidFill>
                  <a:srgbClr val="FFC000"/>
                </a:solidFill>
              </a:rPr>
              <a:t>- Bee Gees - Tragedy </a:t>
            </a:r>
            <a:endParaRPr lang="en-US" sz="12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 smtClean="0">
                <a:solidFill>
                  <a:srgbClr val="FFC000"/>
                </a:solidFill>
              </a:rPr>
              <a:t>10 </a:t>
            </a:r>
            <a:r>
              <a:rPr lang="en-US" sz="1200" b="1" dirty="0">
                <a:solidFill>
                  <a:srgbClr val="FFC000"/>
                </a:solidFill>
              </a:rPr>
              <a:t>- Stacy </a:t>
            </a:r>
            <a:r>
              <a:rPr lang="en-US" sz="1200" b="1" dirty="0" err="1">
                <a:solidFill>
                  <a:srgbClr val="FFC000"/>
                </a:solidFill>
              </a:rPr>
              <a:t>Lattisaw</a:t>
            </a:r>
            <a:r>
              <a:rPr lang="en-US" sz="1200" b="1" dirty="0">
                <a:solidFill>
                  <a:srgbClr val="FFC000"/>
                </a:solidFill>
              </a:rPr>
              <a:t> - Jump to the Beat </a:t>
            </a:r>
            <a:endParaRPr lang="en-US" sz="12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 smtClean="0">
                <a:solidFill>
                  <a:srgbClr val="FFC000"/>
                </a:solidFill>
              </a:rPr>
              <a:t>11 </a:t>
            </a:r>
            <a:r>
              <a:rPr lang="en-US" sz="1200" b="1" dirty="0">
                <a:solidFill>
                  <a:srgbClr val="FFC000"/>
                </a:solidFill>
              </a:rPr>
              <a:t>- </a:t>
            </a:r>
            <a:r>
              <a:rPr lang="en-US" sz="1200" b="1" dirty="0" err="1">
                <a:solidFill>
                  <a:srgbClr val="FFC000"/>
                </a:solidFill>
              </a:rPr>
              <a:t>Rubettes</a:t>
            </a:r>
            <a:r>
              <a:rPr lang="en-US" sz="1200" b="1" dirty="0">
                <a:solidFill>
                  <a:srgbClr val="FFC000"/>
                </a:solidFill>
              </a:rPr>
              <a:t> -  Juke Box </a:t>
            </a:r>
            <a:r>
              <a:rPr lang="en-US" sz="1200" b="1" dirty="0" err="1" smtClean="0">
                <a:solidFill>
                  <a:srgbClr val="FFC000"/>
                </a:solidFill>
              </a:rPr>
              <a:t>Juve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12 - Soft Cell - </a:t>
            </a:r>
            <a:r>
              <a:rPr lang="en-US" sz="1200" b="1" dirty="0" err="1">
                <a:solidFill>
                  <a:srgbClr val="FFC000"/>
                </a:solidFill>
              </a:rPr>
              <a:t>Trainted</a:t>
            </a:r>
            <a:r>
              <a:rPr lang="en-US" sz="1200" b="1" dirty="0">
                <a:solidFill>
                  <a:srgbClr val="FFC000"/>
                </a:solidFill>
              </a:rPr>
              <a:t> Love </a:t>
            </a:r>
            <a:endParaRPr lang="en-US" sz="12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 smtClean="0">
                <a:solidFill>
                  <a:srgbClr val="FFC000"/>
                </a:solidFill>
              </a:rPr>
              <a:t>13 </a:t>
            </a:r>
            <a:r>
              <a:rPr lang="en-US" sz="1200" b="1" dirty="0">
                <a:solidFill>
                  <a:srgbClr val="FFC000"/>
                </a:solidFill>
              </a:rPr>
              <a:t>- ABBA - </a:t>
            </a:r>
            <a:r>
              <a:rPr lang="en-US" sz="1200" b="1" dirty="0" smtClean="0">
                <a:solidFill>
                  <a:srgbClr val="FFC000"/>
                </a:solidFill>
              </a:rPr>
              <a:t>Waterloo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14 - Bobby King - If You Don't Want My </a:t>
            </a:r>
            <a:r>
              <a:rPr lang="en-US" sz="1200" b="1" dirty="0" smtClean="0">
                <a:solidFill>
                  <a:srgbClr val="FFC000"/>
                </a:solidFill>
              </a:rPr>
              <a:t>Love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15 - George Benson - Give Me the </a:t>
            </a:r>
            <a:r>
              <a:rPr lang="en-US" sz="1200" b="1" dirty="0" smtClean="0">
                <a:solidFill>
                  <a:srgbClr val="FFC000"/>
                </a:solidFill>
              </a:rPr>
              <a:t>Night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16 - Bee Gees - You Should Be </a:t>
            </a:r>
            <a:r>
              <a:rPr lang="en-US" sz="1200" b="1" dirty="0" smtClean="0">
                <a:solidFill>
                  <a:srgbClr val="FFC000"/>
                </a:solidFill>
              </a:rPr>
              <a:t>Dancing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17 - Rose Royce - Is It Love You're </a:t>
            </a:r>
            <a:r>
              <a:rPr lang="en-US" sz="1200" b="1" dirty="0" smtClean="0">
                <a:solidFill>
                  <a:srgbClr val="FFC000"/>
                </a:solidFill>
              </a:rPr>
              <a:t>After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18 - Tony Esposito - </a:t>
            </a:r>
            <a:r>
              <a:rPr lang="en-US" sz="1200" b="1" dirty="0" err="1">
                <a:solidFill>
                  <a:srgbClr val="FFC000"/>
                </a:solidFill>
              </a:rPr>
              <a:t>Kalimba</a:t>
            </a:r>
            <a:r>
              <a:rPr lang="en-US" sz="1200" b="1" dirty="0">
                <a:solidFill>
                  <a:srgbClr val="FFC000"/>
                </a:solidFill>
              </a:rPr>
              <a:t> de </a:t>
            </a:r>
            <a:r>
              <a:rPr lang="en-US" sz="1200" b="1" dirty="0" err="1">
                <a:solidFill>
                  <a:srgbClr val="FFC000"/>
                </a:solidFill>
              </a:rPr>
              <a:t>luna</a:t>
            </a:r>
            <a:r>
              <a:rPr lang="en-US" sz="1200" b="1" dirty="0">
                <a:solidFill>
                  <a:srgbClr val="FFC000"/>
                </a:solidFill>
              </a:rPr>
              <a:t> </a:t>
            </a:r>
            <a:endParaRPr lang="en-US" sz="12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 smtClean="0">
                <a:solidFill>
                  <a:srgbClr val="FFC000"/>
                </a:solidFill>
              </a:rPr>
              <a:t>19 </a:t>
            </a:r>
            <a:r>
              <a:rPr lang="en-US" sz="1200" b="1" dirty="0">
                <a:solidFill>
                  <a:srgbClr val="FFC000"/>
                </a:solidFill>
              </a:rPr>
              <a:t>- </a:t>
            </a:r>
            <a:r>
              <a:rPr lang="en-US" sz="1200" b="1" dirty="0" err="1">
                <a:solidFill>
                  <a:srgbClr val="FFC000"/>
                </a:solidFill>
              </a:rPr>
              <a:t>Eartha</a:t>
            </a:r>
            <a:r>
              <a:rPr lang="en-US" sz="1200" b="1" dirty="0">
                <a:solidFill>
                  <a:srgbClr val="FFC000"/>
                </a:solidFill>
              </a:rPr>
              <a:t> </a:t>
            </a:r>
            <a:r>
              <a:rPr lang="en-US" sz="1200" b="1" dirty="0" err="1">
                <a:solidFill>
                  <a:srgbClr val="FFC000"/>
                </a:solidFill>
              </a:rPr>
              <a:t>Kitt</a:t>
            </a:r>
            <a:r>
              <a:rPr lang="en-US" sz="1200" b="1" dirty="0">
                <a:solidFill>
                  <a:srgbClr val="FFC000"/>
                </a:solidFill>
              </a:rPr>
              <a:t> - This is my </a:t>
            </a:r>
            <a:r>
              <a:rPr lang="en-US" sz="1200" b="1" dirty="0" smtClean="0">
                <a:solidFill>
                  <a:srgbClr val="FFC000"/>
                </a:solidFill>
              </a:rPr>
              <a:t>life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20 - The Pointer Sisters - I'm So </a:t>
            </a:r>
            <a:r>
              <a:rPr lang="en-US" sz="1200" b="1" dirty="0" smtClean="0">
                <a:solidFill>
                  <a:srgbClr val="FFC000"/>
                </a:solidFill>
              </a:rPr>
              <a:t>Excited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21 - Billy Ocean - Love Really Hurts Without </a:t>
            </a:r>
            <a:r>
              <a:rPr lang="en-US" sz="1200" b="1" dirty="0" smtClean="0">
                <a:solidFill>
                  <a:srgbClr val="FFC000"/>
                </a:solidFill>
              </a:rPr>
              <a:t>You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22 - Gibson Brothers - </a:t>
            </a:r>
            <a:r>
              <a:rPr lang="en-US" sz="1200" b="1" dirty="0" err="1">
                <a:solidFill>
                  <a:srgbClr val="FFC000"/>
                </a:solidFill>
              </a:rPr>
              <a:t>Que</a:t>
            </a:r>
            <a:r>
              <a:rPr lang="en-US" sz="1200" b="1" dirty="0">
                <a:solidFill>
                  <a:srgbClr val="FFC000"/>
                </a:solidFill>
              </a:rPr>
              <a:t> Sera </a:t>
            </a:r>
            <a:r>
              <a:rPr lang="en-US" sz="1200" b="1" dirty="0" err="1">
                <a:solidFill>
                  <a:srgbClr val="FFC000"/>
                </a:solidFill>
              </a:rPr>
              <a:t>Mi</a:t>
            </a:r>
            <a:r>
              <a:rPr lang="en-US" sz="1200" b="1" dirty="0">
                <a:solidFill>
                  <a:srgbClr val="FFC000"/>
                </a:solidFill>
              </a:rPr>
              <a:t> </a:t>
            </a:r>
            <a:r>
              <a:rPr lang="en-US" sz="1200" b="1" dirty="0" smtClean="0">
                <a:solidFill>
                  <a:srgbClr val="FFC000"/>
                </a:solidFill>
              </a:rPr>
              <a:t>Vida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23 - The Hues Corporation - Rock the </a:t>
            </a:r>
            <a:r>
              <a:rPr lang="en-US" sz="1200" b="1" dirty="0" smtClean="0">
                <a:solidFill>
                  <a:srgbClr val="FFC000"/>
                </a:solidFill>
              </a:rPr>
              <a:t>Boat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24 - Village People - </a:t>
            </a:r>
            <a:r>
              <a:rPr lang="en-US" sz="1200" b="1" dirty="0" smtClean="0">
                <a:solidFill>
                  <a:srgbClr val="FFC000"/>
                </a:solidFill>
              </a:rPr>
              <a:t>Y.M.C.A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 25 - Eruption - One Way </a:t>
            </a:r>
            <a:r>
              <a:rPr lang="en-US" sz="1200" b="1" dirty="0" smtClean="0">
                <a:solidFill>
                  <a:srgbClr val="FFC000"/>
                </a:solidFill>
              </a:rPr>
              <a:t>Ticket</a:t>
            </a:r>
            <a:endParaRPr lang="fr-FR" sz="12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64182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00" y="64214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867940"/>
            <a:ext cx="763588" cy="1013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 - Patrick Hernandez - Born To Be Aliv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 - Sylvester - You Make Me Feel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 - Tina Charles - I Love To Lov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 - Thelma Houston - Don't Leave Me This Way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 - Amii Stewart - Knock On Wood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 - Barry White - You're The First, The Last, My Everything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 - Imagination - Just An Illusion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 - Sabrina - Boys  Boys  Boys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 - Bee Gees - Tragedy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 - Stacy Lattisaw - Jump to the Beat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 - Rubettes -  Juke Box Juv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 - Soft Cell - Trainted Lov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 - ABBA - Waterloo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 - Bobby King - If You Don't Want My Lov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 - George Benson - Give Me the Night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 - Bee Gees - You Should Be Dancing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 - Rose Royce - Is It Love You're After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 - Tony Esposito - Kalimba de luna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 - Eartha Kitt - This is my lif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 - The Pointer Sisters - I'm So Excited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6" name="21 - Billy Ocean - Love Really Hurts Without You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8" name="22 - Gibson Brothers - Que Sera Mi Vida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80" name="23 - The Hues Corporation - Rock the Boat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2" name="24 - Village People - Y.M.C.A.wav"/>
            </a:hlinkClick>
          </p:cNvPr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4" name="25 - Eruption - One Way Ticket.wav"/>
            </a:hlinkClick>
          </p:cNvPr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38" y="5421313"/>
            <a:ext cx="671512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8687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8" descr="C:\Users\JClaude\Desktop\Playlist Winter 2021 Disco\zUMuIHj.jp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8" y="1557338"/>
            <a:ext cx="129540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231</Words>
  <Application>Microsoft Office PowerPoint</Application>
  <PresentationFormat>Affichage à l'écran (4:3)</PresentationFormat>
  <Paragraphs>28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2025-04-07T08:23:32Z</dcterms:modified>
</cp:coreProperties>
</file>