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2" r:id="rId3"/>
    <p:sldId id="263" r:id="rId4"/>
    <p:sldId id="262" r:id="rId5"/>
    <p:sldId id="261" r:id="rId6"/>
    <p:sldId id="260" r:id="rId7"/>
    <p:sldId id="259" r:id="rId8"/>
    <p:sldId id="264" r:id="rId9"/>
    <p:sldId id="258" r:id="rId10"/>
    <p:sldId id="265" r:id="rId11"/>
    <p:sldId id="257" r:id="rId12"/>
    <p:sldId id="266" r:id="rId13"/>
    <p:sldId id="267" r:id="rId14"/>
    <p:sldId id="268" r:id="rId15"/>
    <p:sldId id="269" r:id="rId16"/>
    <p:sldId id="271" r:id="rId17"/>
    <p:sldId id="272" r:id="rId18"/>
    <p:sldId id="270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3" r:id="rId2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351" autoAdjust="0"/>
    <p:restoredTop sz="94660"/>
  </p:normalViewPr>
  <p:slideViewPr>
    <p:cSldViewPr snapToGrid="0">
      <p:cViewPr varScale="1">
        <p:scale>
          <a:sx n="81" d="100"/>
          <a:sy n="81" d="100"/>
        </p:scale>
        <p:origin x="552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24DD13-2AD8-70CC-0E15-6DACD76BDC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CCAC20E-5AE8-85BE-DCFF-FF4B56F373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1CE5528-DFC6-6433-B0DD-DB0C7A448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02/04/2025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C0E682-CF5E-05AB-7DAE-D767BBEC3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CE0EED3-9958-D099-87B8-551684E66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3028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dissolve/>
      </p:transition>
    </mc:Choice>
    <mc:Fallback>
      <p:transition spd="slow" advClick="0" advTm="10000">
        <p:dissolv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8B0A91-6972-2CA8-49FE-16B0A63B5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336AA80-C5D9-BB15-81AA-1C9B3E6A9C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4D70584-C5A1-82AA-7B2E-69D2801BB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02/04/2025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B40EF3-0C80-4EE5-28E2-1FE4CC563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09D798F-9B8C-423E-AB43-DF6654F76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625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dissolve/>
      </p:transition>
    </mc:Choice>
    <mc:Fallback>
      <p:transition spd="slow" advClick="0" advTm="10000">
        <p:dissolv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FE776D-A95A-513B-587D-2CA3F24F8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B1B4AD8-2F8F-D32A-7526-44D83AE40D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66AA33-4329-DB45-89C4-CCAAB6188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02/04/2025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4746F15-321F-3CD2-01BF-72DC3F333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682E56A-23C1-616D-0F6D-342696B2B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9156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dissolve/>
      </p:transition>
    </mc:Choice>
    <mc:Fallback>
      <p:transition spd="slow" advClick="0" advTm="10000">
        <p:dissolv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6922A3-95A0-BC4D-1B90-80C021383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E5FFAC6-606B-95A4-5E5D-A076399722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3621463-ADFA-F5F2-F867-15CBDAF7EE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64E109C-E330-D012-EB00-250465E8C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02/04/2025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1FEE6E2-C933-230C-07A9-9B08BDDBA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C570AC-B63A-B3E0-988B-1BC518C82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120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dissolve/>
      </p:transition>
    </mc:Choice>
    <mc:Fallback>
      <p:transition spd="slow" advClick="0" advTm="10000">
        <p:dissolv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045E6F-BE83-9DEF-E432-F256323DB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96C4061-ED77-02AD-8725-08F936E94C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230DA7D-72D9-B0D6-AEF7-18D69B36E1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24D2032-ED9F-79A3-B52B-F6BC6EA6ED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B95CDDE-59DC-67D7-1A9C-A54931D300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137A4B0-9583-3592-6728-3838E6AAE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02/04/2025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C70FCEF-5339-716F-2034-AE6B42C4C5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B95C7C8-73A6-A314-A734-C6EB51D30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3400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dissolve/>
      </p:transition>
    </mc:Choice>
    <mc:Fallback>
      <p:transition spd="slow" advClick="0" advTm="10000">
        <p:dissolv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89549E-4388-0D57-EFA8-DA80A5E00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556EA85-5CD3-CF6C-21E0-5CC338A9A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02/04/2025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25723A9-809E-AEF9-E03F-1EA8B8436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8B03502-EFAE-17CB-7CA2-4AA674B98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875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dissolve/>
      </p:transition>
    </mc:Choice>
    <mc:Fallback>
      <p:transition spd="slow" advClick="0" advTm="10000">
        <p:dissolv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6E4D8DC-96F7-F16A-28AC-A7071E331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02/04/2025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7E044D1-8EFD-487F-E4FB-9E758AEA5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D8EED37-5978-078D-AA7E-8707C97CE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135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dissolve/>
      </p:transition>
    </mc:Choice>
    <mc:Fallback>
      <p:transition spd="slow" advClick="0" advTm="10000">
        <p:dissolv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384B58-3BC4-121C-2609-9A0D26B84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05529FD-9AFA-4F1D-CB2B-C2D8231AD4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50AA5C9-71AD-7CCB-08D1-F750CB3523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E9BBDD6-E194-6150-41F6-FC053E9F7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02/04/2025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5F2436-6429-A8E2-C3A1-22EB6BBF4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29CE105-F70E-5859-BEE3-853EDD86F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619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dissolve/>
      </p:transition>
    </mc:Choice>
    <mc:Fallback>
      <p:transition spd="slow" advClick="0" advTm="10000">
        <p:dissolv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1FFAF5-F6F3-E8EC-48A0-15987F810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DC4E610-475D-F06B-236F-3ED914F216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4947403-911E-D438-92CD-1B14976315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2867FA-688C-58A2-3F53-37781ABCBD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02/04/2025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987EF39-2EA6-8272-96FB-3A8DA45AA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0C16753-7761-4EEA-31B9-5CD26355E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775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dissolve/>
      </p:transition>
    </mc:Choice>
    <mc:Fallback>
      <p:transition spd="slow" advClick="0" advTm="10000">
        <p:dissolv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A4094F-F05A-3B89-F69A-7A6268961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BCF75F4-5CAF-6D11-9F51-49FF7561A4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0C0F39-5750-7B2C-BA8F-432945F98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02/04/2025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5FC473-CEC1-45D7-8CA8-FB91DD843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7E794F4-E6C3-55E1-4526-7A2C1941F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233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dissolve/>
      </p:transition>
    </mc:Choice>
    <mc:Fallback>
      <p:transition spd="slow" advClick="0" advTm="10000">
        <p:dissolv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B30029B-3391-3C9A-407E-5A9A6E6DBF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43D9507-E1E0-7DA1-33E7-7C8AD06D91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2ABC23-28FD-1377-A6AA-17A5E766F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02/04/2025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C306ED-A017-1801-4FCE-861E3D276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0C5518-F3E6-56CA-3484-AF3E9917F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00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dissolve/>
      </p:transition>
    </mc:Choice>
    <mc:Fallback>
      <p:transition spd="slow" advClick="0" advTm="10000"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AB49A27-866F-D847-FD3E-98B45D1C4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F5345DE-6B0A-D8B6-B479-E48AADCBEF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C8A393-7581-6EBF-C494-FC694B202F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86C22D8-9856-42D8-AEDF-6388B68D7A68}" type="datetimeFigureOut">
              <a:rPr lang="fr-FR" smtClean="0"/>
              <a:t>02/04/2025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49EAED-03A7-A1D7-4F01-E6090F8AF6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4315F8-7F0B-6598-D1E7-F7E9BE7B70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9391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dissolve/>
      </p:transition>
    </mc:Choice>
    <mc:Fallback>
      <p:transition spd="slow" advClick="0" advTm="10000">
        <p:dissolv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iceberg, eau, plein air&#10;&#10;Le contenu généré par l’IA peut être incorrect.">
            <a:extLst>
              <a:ext uri="{FF2B5EF4-FFF2-40B4-BE49-F238E27FC236}">
                <a16:creationId xmlns:a16="http://schemas.microsoft.com/office/drawing/2014/main" id="{63FD3C4F-1645-0F2B-42D8-A95A65BDAAE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937" y="351000"/>
            <a:ext cx="10954125" cy="6156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38D9E69-0C3A-A6C4-AC6C-2F232854E7F4}"/>
              </a:ext>
            </a:extLst>
          </p:cNvPr>
          <p:cNvSpPr txBox="1"/>
          <p:nvPr/>
        </p:nvSpPr>
        <p:spPr>
          <a:xfrm>
            <a:off x="3990109" y="2320183"/>
            <a:ext cx="52488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Île De Baffin - Canada</a:t>
            </a:r>
          </a:p>
        </p:txBody>
      </p:sp>
    </p:spTree>
    <p:extLst>
      <p:ext uri="{BB962C8B-B14F-4D97-AF65-F5344CB8AC3E}">
        <p14:creationId xmlns:p14="http://schemas.microsoft.com/office/powerpoint/2010/main" val="324630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dissolve/>
        <p:sndAc>
          <p:stSnd loop="1">
            <p:snd r:embed="rId2" name="Mariage dAmour - Paul de Senneville  Jacobs Piano.wav"/>
          </p:stSnd>
        </p:sndAc>
      </p:transition>
    </mc:Choice>
    <mc:Fallback>
      <p:transition spd="slow" advClick="0" advTm="10000">
        <p:dissolve/>
        <p:sndAc>
          <p:stSnd loop="1">
            <p:snd r:embed="rId2" name="Mariage dAmour - Paul de Senneville  Jacobs Piano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67013D-3B65-3849-BD01-9E5CA057B2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iel, plein air, nuage, saucisse&#10;&#10;Le contenu généré par l’IA peut être incorrect.">
            <a:extLst>
              <a:ext uri="{FF2B5EF4-FFF2-40B4-BE49-F238E27FC236}">
                <a16:creationId xmlns:a16="http://schemas.microsoft.com/office/drawing/2014/main" id="{C7E2F5AC-7139-104F-63CB-29C001F33AE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5774" y="1433826"/>
            <a:ext cx="6264000" cy="4176000"/>
          </a:xfrm>
          <a:prstGeom prst="rect">
            <a:avLst/>
          </a:prstGeom>
          <a:ln w="2286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A0876C5-AC57-1859-EC7A-45B512AEC7B2}"/>
              </a:ext>
            </a:extLst>
          </p:cNvPr>
          <p:cNvSpPr txBox="1"/>
          <p:nvPr/>
        </p:nvSpPr>
        <p:spPr>
          <a:xfrm>
            <a:off x="7365331" y="890337"/>
            <a:ext cx="4547937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L'île de Baffin (anciennement Terre de Baffin ), [ 5 ] dans le territoire canadien du Nunavut , est la plus grande île du Canada , la deuxième plus grande île des Amériques (derrière le Groenland ) et la cinquième plus grande île du monde . Sa superficie est de 507 451 km 2 (195 928 milles carrés) (légèrement plus petite que la Thaïlande ) avec une densité de population de 0,03/km 2 ; </a:t>
            </a:r>
          </a:p>
        </p:txBody>
      </p:sp>
    </p:spTree>
    <p:extLst>
      <p:ext uri="{BB962C8B-B14F-4D97-AF65-F5344CB8AC3E}">
        <p14:creationId xmlns:p14="http://schemas.microsoft.com/office/powerpoint/2010/main" val="2568668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dissolve/>
      </p:transition>
    </mc:Choice>
    <mc:Fallback>
      <p:transition spd="slow" advClick="0" advTm="10000">
        <p:dissolv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28EDEB-6AB8-5553-54FA-76250A18E2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neige, montagne, Relief glaciaire&#10;&#10;Le contenu généré par l’IA peut être incorrect.">
            <a:extLst>
              <a:ext uri="{FF2B5EF4-FFF2-40B4-BE49-F238E27FC236}">
                <a16:creationId xmlns:a16="http://schemas.microsoft.com/office/drawing/2014/main" id="{61890527-D5F8-5298-EC30-56F29D36580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3030" y="369000"/>
            <a:ext cx="10025939" cy="612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1F2B880-4CB9-A928-FFEC-04857F5E4E08}"/>
              </a:ext>
            </a:extLst>
          </p:cNvPr>
          <p:cNvSpPr txBox="1"/>
          <p:nvPr/>
        </p:nvSpPr>
        <p:spPr>
          <a:xfrm>
            <a:off x="1478081" y="5534039"/>
            <a:ext cx="9630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Côte de la péninsule éloignée de Kangiqtualuk Uqquqti (fjord Sam Ford), au nord-est de l'île de Baffin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4321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dissolve/>
      </p:transition>
    </mc:Choice>
    <mc:Fallback>
      <p:transition spd="slow" advClick="0" advTm="10000">
        <p:dissolv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D0A642-EC15-BA18-1BD0-760B1DBABE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rte&#10;&#10;Le contenu généré par l’IA peut être incorrect.">
            <a:extLst>
              <a:ext uri="{FF2B5EF4-FFF2-40B4-BE49-F238E27FC236}">
                <a16:creationId xmlns:a16="http://schemas.microsoft.com/office/drawing/2014/main" id="{E41CC80B-1AB9-B006-3F69-C5AD148BF32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8E5B18-6606-8E89-A7A1-183E134F0A78}"/>
              </a:ext>
            </a:extLst>
          </p:cNvPr>
          <p:cNvSpPr txBox="1"/>
          <p:nvPr/>
        </p:nvSpPr>
        <p:spPr>
          <a:xfrm>
            <a:off x="4227615" y="6027335"/>
            <a:ext cx="548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Pointe sud de l'île de Baffin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591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dissolve/>
      </p:transition>
    </mc:Choice>
    <mc:Fallback>
      <p:transition spd="slow" advClick="0" advTm="10000">
        <p:dissolv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8F8D20-03C7-BF1C-72DB-2C62857E45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neige&#10;&#10;Le contenu généré par l’IA peut être incorrect.">
            <a:extLst>
              <a:ext uri="{FF2B5EF4-FFF2-40B4-BE49-F238E27FC236}">
                <a16:creationId xmlns:a16="http://schemas.microsoft.com/office/drawing/2014/main" id="{6A35EEAD-1BA9-3C37-FD75-C4AA49DE4A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2008" y="369000"/>
            <a:ext cx="9347984" cy="612000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C068624-DD7B-AEDF-2159-EB10441AB8A0}"/>
              </a:ext>
            </a:extLst>
          </p:cNvPr>
          <p:cNvSpPr txBox="1"/>
          <p:nvPr/>
        </p:nvSpPr>
        <p:spPr>
          <a:xfrm>
            <a:off x="2493352" y="5658003"/>
            <a:ext cx="85506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Parc national Auyuittuq : Sommet du mont Thor surplombant la rivière Weasel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203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dissolve/>
      </p:transition>
    </mc:Choice>
    <mc:Fallback>
      <p:transition spd="slow" advClick="0" advTm="10000">
        <p:dissolv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393E28-9DB7-1A74-65DB-BEFA0D4A10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eau, rive&#10;&#10;Le contenu généré par l’IA peut être incorrect.">
            <a:extLst>
              <a:ext uri="{FF2B5EF4-FFF2-40B4-BE49-F238E27FC236}">
                <a16:creationId xmlns:a16="http://schemas.microsoft.com/office/drawing/2014/main" id="{63DC629D-461D-A926-C933-68C840F14C0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2954" y="670089"/>
            <a:ext cx="8280000" cy="551782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565F081-04D2-5AA2-2379-5AFEB7FF9766}"/>
              </a:ext>
            </a:extLst>
          </p:cNvPr>
          <p:cNvSpPr txBox="1"/>
          <p:nvPr/>
        </p:nvSpPr>
        <p:spPr>
          <a:xfrm>
            <a:off x="6365173" y="6187910"/>
            <a:ext cx="53795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L'avion survole Pangnirtung.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8051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dissolve/>
      </p:transition>
    </mc:Choice>
    <mc:Fallback>
      <p:transition spd="slow" advClick="0" advTm="10000">
        <p:dissolv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6AB4CF-6BF0-328F-0D76-D4307410EA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renard, plein air, herbe&#10;&#10;Le contenu généré par l’IA peut être incorrect.">
            <a:extLst>
              <a:ext uri="{FF2B5EF4-FFF2-40B4-BE49-F238E27FC236}">
                <a16:creationId xmlns:a16="http://schemas.microsoft.com/office/drawing/2014/main" id="{F61FA9AB-1DC6-52A5-2ACA-F1724D5870E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9571" y="369000"/>
            <a:ext cx="9172858" cy="6120000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CD3D2A8-4C1B-3096-0C1F-FC33F2636507}"/>
              </a:ext>
            </a:extLst>
          </p:cNvPr>
          <p:cNvSpPr txBox="1"/>
          <p:nvPr/>
        </p:nvSpPr>
        <p:spPr>
          <a:xfrm>
            <a:off x="3471426" y="6027335"/>
            <a:ext cx="68547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Île de Baffin - Curieux comme un renard</a:t>
            </a:r>
          </a:p>
        </p:txBody>
      </p:sp>
    </p:spTree>
    <p:extLst>
      <p:ext uri="{BB962C8B-B14F-4D97-AF65-F5344CB8AC3E}">
        <p14:creationId xmlns:p14="http://schemas.microsoft.com/office/powerpoint/2010/main" val="408524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dissolve/>
      </p:transition>
    </mc:Choice>
    <mc:Fallback>
      <p:transition spd="slow" advClick="0" advTm="10000">
        <p:dissolv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41183D-77F1-D117-94DD-20F492505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Relief glaciaire, neige&#10;&#10;Le contenu généré par l’IA peut être incorrect.">
            <a:extLst>
              <a:ext uri="{FF2B5EF4-FFF2-40B4-BE49-F238E27FC236}">
                <a16:creationId xmlns:a16="http://schemas.microsoft.com/office/drawing/2014/main" id="{3116D911-FF49-6D05-89E7-E97F51F6AE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4241" y="369000"/>
            <a:ext cx="9183518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D9C0E58-8C26-7B8D-0E98-C694EC33D6DF}"/>
              </a:ext>
            </a:extLst>
          </p:cNvPr>
          <p:cNvSpPr txBox="1"/>
          <p:nvPr/>
        </p:nvSpPr>
        <p:spPr>
          <a:xfrm>
            <a:off x="1826821" y="369000"/>
            <a:ext cx="85383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Un fjord recouvert de glace sur l'île de Baffin, avec le détroit de Davis en arrière-plan</a:t>
            </a:r>
          </a:p>
        </p:txBody>
      </p:sp>
    </p:spTree>
    <p:extLst>
      <p:ext uri="{BB962C8B-B14F-4D97-AF65-F5344CB8AC3E}">
        <p14:creationId xmlns:p14="http://schemas.microsoft.com/office/powerpoint/2010/main" val="2614475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dissolve/>
      </p:transition>
    </mc:Choice>
    <mc:Fallback>
      <p:transition spd="slow" advClick="0" advTm="10000">
        <p:dissolv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363A55-9570-9D70-6D32-565D64F8E7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ciel, plein air, Photographie aérienne&#10;&#10;Le contenu généré par l’IA peut être incorrect.">
            <a:extLst>
              <a:ext uri="{FF2B5EF4-FFF2-40B4-BE49-F238E27FC236}">
                <a16:creationId xmlns:a16="http://schemas.microsoft.com/office/drawing/2014/main" id="{FF904EB3-3A45-91AE-FF78-E426FB6E158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1D4B403-14BA-462D-419E-7EB407E4816E}"/>
              </a:ext>
            </a:extLst>
          </p:cNvPr>
          <p:cNvSpPr txBox="1"/>
          <p:nvPr/>
        </p:nvSpPr>
        <p:spPr>
          <a:xfrm>
            <a:off x="2016000" y="6027335"/>
            <a:ext cx="58070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aérienne de l'île de Baffin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5081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dissolve/>
      </p:transition>
    </mc:Choice>
    <mc:Fallback>
      <p:transition spd="slow" advClick="0" advTm="10000">
        <p:dissolv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0838F0-8157-A05F-C32C-4D8D771658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eau, rive&#10;&#10;Le contenu généré par l’IA peut être incorrect.">
            <a:extLst>
              <a:ext uri="{FF2B5EF4-FFF2-40B4-BE49-F238E27FC236}">
                <a16:creationId xmlns:a16="http://schemas.microsoft.com/office/drawing/2014/main" id="{BCD010C4-9214-FC97-EF66-17ED9CEC4D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4195" y="369000"/>
            <a:ext cx="9183610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7BE6F52-7023-7BB9-8196-DDE0F2FD12F5}"/>
              </a:ext>
            </a:extLst>
          </p:cNvPr>
          <p:cNvSpPr txBox="1"/>
          <p:nvPr/>
        </p:nvSpPr>
        <p:spPr>
          <a:xfrm>
            <a:off x="5047013" y="6027335"/>
            <a:ext cx="6056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Pangnirtung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0291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dissolve/>
      </p:transition>
    </mc:Choice>
    <mc:Fallback>
      <p:transition spd="slow" advClick="0" advTm="10000">
        <p:dissolv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FB7F01-1ACC-252A-00B2-50D44648CA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eige, ciel, Lac glaciaire, nature&#10;&#10;Le contenu généré par l’IA peut être incorrect.">
            <a:extLst>
              <a:ext uri="{FF2B5EF4-FFF2-40B4-BE49-F238E27FC236}">
                <a16:creationId xmlns:a16="http://schemas.microsoft.com/office/drawing/2014/main" id="{7CAB90A0-9AEA-DBE7-C5AD-C947E9F1F8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7762" y="369000"/>
            <a:ext cx="8160000" cy="612000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594B10E-3FD5-7B52-4C44-55294E68534D}"/>
              </a:ext>
            </a:extLst>
          </p:cNvPr>
          <p:cNvSpPr txBox="1"/>
          <p:nvPr/>
        </p:nvSpPr>
        <p:spPr>
          <a:xfrm>
            <a:off x="3918857" y="6092042"/>
            <a:ext cx="52607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Iceberg dans la baie de Baffin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95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dissolve/>
      </p:transition>
    </mc:Choice>
    <mc:Fallback>
      <p:transition spd="slow" advClick="0" advTm="10000">
        <p:dissolv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982DBF-E92A-4410-D238-0942D9F179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Une image contenant nature, montagne, plein air, ciel&#10;&#10;Le contenu généré par l’IA peut être incorrect.">
            <a:extLst>
              <a:ext uri="{FF2B5EF4-FFF2-40B4-BE49-F238E27FC236}">
                <a16:creationId xmlns:a16="http://schemas.microsoft.com/office/drawing/2014/main" id="{48F42DD1-4EB2-B65C-48AD-5E3CCC11039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4000" y="369207"/>
            <a:ext cx="8064000" cy="611958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15642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dissolve/>
      </p:transition>
    </mc:Choice>
    <mc:Fallback>
      <p:transition spd="slow" advClick="0" advTm="10000">
        <p:dissolv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0B243B-93EC-7F63-FB81-A888941584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ours, plein air, polaire&#10;&#10;Le contenu généré par l’IA peut être incorrect.">
            <a:extLst>
              <a:ext uri="{FF2B5EF4-FFF2-40B4-BE49-F238E27FC236}">
                <a16:creationId xmlns:a16="http://schemas.microsoft.com/office/drawing/2014/main" id="{452D2A7C-A5C8-36BE-48F5-33D91456BF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8738" y="369000"/>
            <a:ext cx="8154924" cy="612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50637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dissolve/>
      </p:transition>
    </mc:Choice>
    <mc:Fallback>
      <p:transition spd="slow" advClick="0" advTm="10000">
        <p:dissolv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9EAAE2-BC33-A7E4-ADA1-ECBD1ABA89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nuage, ciel, plein air&#10;&#10;Le contenu généré par l’IA peut être incorrect.">
            <a:extLst>
              <a:ext uri="{FF2B5EF4-FFF2-40B4-BE49-F238E27FC236}">
                <a16:creationId xmlns:a16="http://schemas.microsoft.com/office/drawing/2014/main" id="{B9231A47-71D9-047A-3F61-276DA42D90A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5189" y="369000"/>
            <a:ext cx="8801621" cy="612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98647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dissolve/>
      </p:transition>
    </mc:Choice>
    <mc:Fallback>
      <p:transition spd="slow" advClick="0" advTm="10000">
        <p:dissolv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4D29B7-8D88-90C8-490E-5FAD4B76A3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ciel, nuage, plein air&#10;&#10;Le contenu généré par l’IA peut être incorrect.">
            <a:extLst>
              <a:ext uri="{FF2B5EF4-FFF2-40B4-BE49-F238E27FC236}">
                <a16:creationId xmlns:a16="http://schemas.microsoft.com/office/drawing/2014/main" id="{66C7E2DD-49F9-83FD-6E22-96F928601E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2146" y="535259"/>
            <a:ext cx="6264000" cy="543271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F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494088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dissolve/>
      </p:transition>
    </mc:Choice>
    <mc:Fallback>
      <p:transition spd="slow" advClick="0" advTm="10000">
        <p:dissolv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B451BE-ABA2-652D-0000-C937862DE0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hiver, neige&#10;&#10;Le contenu généré par l’IA peut être incorrect.">
            <a:extLst>
              <a:ext uri="{FF2B5EF4-FFF2-40B4-BE49-F238E27FC236}">
                <a16:creationId xmlns:a16="http://schemas.microsoft.com/office/drawing/2014/main" id="{0F562688-10D6-86C8-779A-C9ED1FE3A82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1875" y="369000"/>
            <a:ext cx="9368249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22483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dissolve/>
      </p:transition>
    </mc:Choice>
    <mc:Fallback>
      <p:transition spd="slow" advClick="0" advTm="10000">
        <p:dissolv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EF1A97-C35F-AF2A-0A1A-EA8434FDD1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montagne, nuage&#10;&#10;Le contenu généré par l’IA peut être incorrect.">
            <a:extLst>
              <a:ext uri="{FF2B5EF4-FFF2-40B4-BE49-F238E27FC236}">
                <a16:creationId xmlns:a16="http://schemas.microsoft.com/office/drawing/2014/main" id="{A161BBC1-BB98-9CE1-13FC-E7B99F9787C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3107" y="369000"/>
            <a:ext cx="8154926" cy="6120000"/>
          </a:xfrm>
          <a:prstGeom prst="rect">
            <a:avLst/>
          </a:prstGeom>
          <a:ln w="127000" cap="sq">
            <a:solidFill>
              <a:srgbClr val="00B0F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60404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dissolve/>
      </p:transition>
    </mc:Choice>
    <mc:Fallback>
      <p:transition spd="slow" advClick="0" advTm="10000">
        <p:dissolv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D9F60D-2A70-DF6A-75D3-CAFFB96C27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eige, plein air, hiver, ciel&#10;&#10;Le contenu généré par l’IA peut être incorrect.">
            <a:extLst>
              <a:ext uri="{FF2B5EF4-FFF2-40B4-BE49-F238E27FC236}">
                <a16:creationId xmlns:a16="http://schemas.microsoft.com/office/drawing/2014/main" id="{925CD9B9-C19F-1AE1-9667-E994DE7172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3962" y="157162"/>
            <a:ext cx="9744075" cy="654367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668302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dissolve/>
      </p:transition>
    </mc:Choice>
    <mc:Fallback>
      <p:transition spd="slow" advClick="0" advTm="10000">
        <p:dissolv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83A421-6502-AEB4-636D-F8E7AF210F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rocher&#10;&#10;Le contenu généré par l’IA peut être incorrect.">
            <a:extLst>
              <a:ext uri="{FF2B5EF4-FFF2-40B4-BE49-F238E27FC236}">
                <a16:creationId xmlns:a16="http://schemas.microsoft.com/office/drawing/2014/main" id="{6A824056-745D-DC37-E29D-7CA34B5CB89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3754" y="581895"/>
            <a:ext cx="5436000" cy="569421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00B0F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53680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dissolve/>
      </p:transition>
    </mc:Choice>
    <mc:Fallback>
      <p:transition spd="slow" advClick="0" advTm="10000">
        <p:dissolv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2667C7-6DB5-D1A4-314D-F62642E350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nature, nuage&#10;&#10;Le contenu généré par l’IA peut être incorrect.">
            <a:extLst>
              <a:ext uri="{FF2B5EF4-FFF2-40B4-BE49-F238E27FC236}">
                <a16:creationId xmlns:a16="http://schemas.microsoft.com/office/drawing/2014/main" id="{A4A05363-8529-B6FD-B7C7-F99C7C0B722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277" y="475088"/>
            <a:ext cx="4912032" cy="34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4374957-EFEE-513C-AF46-84A92CDB534D}"/>
              </a:ext>
            </a:extLst>
          </p:cNvPr>
          <p:cNvSpPr txBox="1"/>
          <p:nvPr/>
        </p:nvSpPr>
        <p:spPr>
          <a:xfrm>
            <a:off x="1233816" y="4300529"/>
            <a:ext cx="5058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Île De Baffin à Suivre</a:t>
            </a:r>
          </a:p>
        </p:txBody>
      </p:sp>
      <p:pic>
        <p:nvPicPr>
          <p:cNvPr id="6" name="Image 5" descr="Une image contenant plein air, ciel, nature, Sommet&#10;&#10;Le contenu généré par l’IA peut être incorrect.">
            <a:extLst>
              <a:ext uri="{FF2B5EF4-FFF2-40B4-BE49-F238E27FC236}">
                <a16:creationId xmlns:a16="http://schemas.microsoft.com/office/drawing/2014/main" id="{19AE530F-4475-6B9D-064F-C99FAD7362D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7723" y="3250870"/>
            <a:ext cx="4752000" cy="3145758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07798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dissolve/>
      </p:transition>
    </mc:Choice>
    <mc:Fallback>
      <p:transition spd="slow" advClick="0" advTm="10000">
        <p:dissolv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3DA563-38ED-BABC-7EB8-3BC7E83631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montagne, plein air, neige&#10;&#10;Le contenu généré par l’IA peut être incorrect.">
            <a:extLst>
              <a:ext uri="{FF2B5EF4-FFF2-40B4-BE49-F238E27FC236}">
                <a16:creationId xmlns:a16="http://schemas.microsoft.com/office/drawing/2014/main" id="{5CE203F3-DA70-9047-8A8F-4B4DB4D792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9926" y="1973038"/>
            <a:ext cx="4392000" cy="2911924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neige, montagne&#10;&#10;Le contenu généré par l’IA peut être incorrect.">
            <a:extLst>
              <a:ext uri="{FF2B5EF4-FFF2-40B4-BE49-F238E27FC236}">
                <a16:creationId xmlns:a16="http://schemas.microsoft.com/office/drawing/2014/main" id="{4DACB4E5-7FE2-B66A-2C5B-91497CB5583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81374" y="1191597"/>
            <a:ext cx="3024000" cy="4474806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70646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dissolve/>
      </p:transition>
    </mc:Choice>
    <mc:Fallback>
      <p:transition spd="slow" advClick="0" advTm="10000">
        <p:dissolv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47896F-FE41-6CCF-D808-4C9CDA65C2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hiver, nature&#10;&#10;Le contenu généré par l’IA peut être incorrect.">
            <a:extLst>
              <a:ext uri="{FF2B5EF4-FFF2-40B4-BE49-F238E27FC236}">
                <a16:creationId xmlns:a16="http://schemas.microsoft.com/office/drawing/2014/main" id="{C9BF0B23-67FD-0149-988F-E92D7E97CFA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829" y="440258"/>
            <a:ext cx="4641776" cy="309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neige, ciel, hiver&#10;&#10;Le contenu généré par l’IA peut être incorrect.">
            <a:extLst>
              <a:ext uri="{FF2B5EF4-FFF2-40B4-BE49-F238E27FC236}">
                <a16:creationId xmlns:a16="http://schemas.microsoft.com/office/drawing/2014/main" id="{1163643E-3675-C361-4E54-BAA520471F4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97171" y="3429000"/>
            <a:ext cx="4896000" cy="2983500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10867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dissolve/>
      </p:transition>
    </mc:Choice>
    <mc:Fallback>
      <p:transition spd="slow" advClick="0" advTm="10000">
        <p:dissolv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3C3867-28D2-76E9-5446-81716A4BC0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eige, gelé, traîneau&#10;&#10;Le contenu généré par l’IA peut être incorrect.">
            <a:extLst>
              <a:ext uri="{FF2B5EF4-FFF2-40B4-BE49-F238E27FC236}">
                <a16:creationId xmlns:a16="http://schemas.microsoft.com/office/drawing/2014/main" id="{035AF97A-2DE1-2634-CBD2-257437F295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5967" y="3429000"/>
            <a:ext cx="4392000" cy="2928000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mammifère, plein air, neige, Arctique&#10;&#10;Le contenu généré par l’IA peut être incorrect.">
            <a:extLst>
              <a:ext uri="{FF2B5EF4-FFF2-40B4-BE49-F238E27FC236}">
                <a16:creationId xmlns:a16="http://schemas.microsoft.com/office/drawing/2014/main" id="{67AEA22E-F8C3-3BBC-E75A-DE4203BA83E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4033" y="441473"/>
            <a:ext cx="4752000" cy="316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53366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dissolve/>
      </p:transition>
    </mc:Choice>
    <mc:Fallback>
      <p:transition spd="slow" advClick="0" advTm="10000">
        <p:dissolv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92616C-4CD1-2E7C-BE61-3AB4176795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lac, neige&#10;&#10;Le contenu généré par l’IA peut être incorrect.">
            <a:extLst>
              <a:ext uri="{FF2B5EF4-FFF2-40B4-BE49-F238E27FC236}">
                <a16:creationId xmlns:a16="http://schemas.microsoft.com/office/drawing/2014/main" id="{7C8F4629-6EDD-6E7F-0209-F69C2252D68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806" y="445167"/>
            <a:ext cx="5220000" cy="308415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montagne, transport, bateau&#10;&#10;Le contenu généré par l’IA peut être incorrect.">
            <a:extLst>
              <a:ext uri="{FF2B5EF4-FFF2-40B4-BE49-F238E27FC236}">
                <a16:creationId xmlns:a16="http://schemas.microsoft.com/office/drawing/2014/main" id="{5D17EF24-72EB-A465-00F2-AA4085366E8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67194" y="3248527"/>
            <a:ext cx="4752000" cy="3168000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071105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dissolve/>
      </p:transition>
    </mc:Choice>
    <mc:Fallback>
      <p:transition spd="slow" advClick="0" advTm="10000">
        <p:dissolv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5D6BCA-331B-A8E6-87A6-7431AB3B84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eau, iceberg, plein air&#10;&#10;Le contenu généré par l’IA peut être incorrect.">
            <a:extLst>
              <a:ext uri="{FF2B5EF4-FFF2-40B4-BE49-F238E27FC236}">
                <a16:creationId xmlns:a16="http://schemas.microsoft.com/office/drawing/2014/main" id="{5A014B09-7479-7770-53D0-B9071BC232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300" y="3429000"/>
            <a:ext cx="4482000" cy="2988000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iceberg, ciel, nuage, nature&#10;&#10;Le contenu généré par l’IA peut être incorrect.">
            <a:extLst>
              <a:ext uri="{FF2B5EF4-FFF2-40B4-BE49-F238E27FC236}">
                <a16:creationId xmlns:a16="http://schemas.microsoft.com/office/drawing/2014/main" id="{C2DC2993-5526-4D3E-F527-16E4E55D964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14702" y="461928"/>
            <a:ext cx="4464000" cy="2967072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02836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dissolve/>
      </p:transition>
    </mc:Choice>
    <mc:Fallback>
      <p:transition spd="slow" advClick="0" advTm="10000">
        <p:dissolv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BAED58-0B72-276D-92C8-43836C7DCE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nuage, plein air, ciel&#10;&#10;Le contenu généré par l’IA peut être incorrect.">
            <a:extLst>
              <a:ext uri="{FF2B5EF4-FFF2-40B4-BE49-F238E27FC236}">
                <a16:creationId xmlns:a16="http://schemas.microsoft.com/office/drawing/2014/main" id="{DF5BD0C0-4AB4-BC2C-9B96-9EAC0095257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9474" y="469305"/>
            <a:ext cx="4608000" cy="3074368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ciel, nuage, tente&#10;&#10;Le contenu généré par l’IA peut être incorrect.">
            <a:extLst>
              <a:ext uri="{FF2B5EF4-FFF2-40B4-BE49-F238E27FC236}">
                <a16:creationId xmlns:a16="http://schemas.microsoft.com/office/drawing/2014/main" id="{38170DE1-4234-FE1E-4296-A8D76427B23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40526" y="3429000"/>
            <a:ext cx="5292000" cy="3005856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78784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dissolve/>
      </p:transition>
    </mc:Choice>
    <mc:Fallback>
      <p:transition spd="slow" advClick="0" advTm="10000">
        <p:dissolv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2051BA-8D60-6600-7310-3254C5EC6D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eau, ciel, montagne&#10;&#10;Le contenu généré par l’IA peut être incorrect.">
            <a:extLst>
              <a:ext uri="{FF2B5EF4-FFF2-40B4-BE49-F238E27FC236}">
                <a16:creationId xmlns:a16="http://schemas.microsoft.com/office/drawing/2014/main" id="{4A4C4AE0-2472-B264-F4FF-375F31A2E0E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9756" y="3429000"/>
            <a:ext cx="4536000" cy="2999808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neige, hiver, ciel&#10;&#10;Le contenu généré par l’IA peut être incorrect.">
            <a:extLst>
              <a:ext uri="{FF2B5EF4-FFF2-40B4-BE49-F238E27FC236}">
                <a16:creationId xmlns:a16="http://schemas.microsoft.com/office/drawing/2014/main" id="{46E89200-454E-8EA3-F1DB-E29ABAE9437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26246" y="429000"/>
            <a:ext cx="4500000" cy="300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117102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dissolve/>
      </p:transition>
    </mc:Choice>
    <mc:Fallback>
      <p:transition spd="slow" advClick="0" advTm="10000">
        <p:dissolv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FEDA22-C2D6-77CF-CFA3-F5EB45EE54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arte, atlas&#10;&#10;Le contenu généré par l’IA peut être incorrect.">
            <a:extLst>
              <a:ext uri="{FF2B5EF4-FFF2-40B4-BE49-F238E27FC236}">
                <a16:creationId xmlns:a16="http://schemas.microsoft.com/office/drawing/2014/main" id="{038CB3EE-AE29-8674-033E-9D850D5C551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3606" y="1205370"/>
            <a:ext cx="6948000" cy="525568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97C9876-F9E1-B0BE-5639-43428DD65053}"/>
              </a:ext>
            </a:extLst>
          </p:cNvPr>
          <p:cNvSpPr txBox="1"/>
          <p:nvPr/>
        </p:nvSpPr>
        <p:spPr>
          <a:xfrm>
            <a:off x="154378" y="118753"/>
            <a:ext cx="831272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Sur Une Suggestion De </a:t>
            </a:r>
            <a:r>
              <a:rPr lang="fr-FR" sz="2800" b="1" dirty="0" err="1">
                <a:solidFill>
                  <a:schemeClr val="bg1"/>
                </a:solidFill>
              </a:rPr>
              <a:t>JackDidier</a:t>
            </a:r>
            <a:endParaRPr lang="fr-FR" sz="2800" b="1" dirty="0">
              <a:solidFill>
                <a:schemeClr val="bg1"/>
              </a:solidFill>
            </a:endParaRPr>
          </a:p>
          <a:p>
            <a:r>
              <a:rPr lang="fr-FR" sz="2800" b="1" dirty="0">
                <a:solidFill>
                  <a:schemeClr val="bg1"/>
                </a:solidFill>
              </a:rPr>
              <a:t>Lorient Vous A Présenté Île De Baffin - Canada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48EA47E-7FD2-27E0-167A-F0A766C9C495}"/>
              </a:ext>
            </a:extLst>
          </p:cNvPr>
          <p:cNvSpPr txBox="1"/>
          <p:nvPr/>
        </p:nvSpPr>
        <p:spPr>
          <a:xfrm>
            <a:off x="7742712" y="2101932"/>
            <a:ext cx="444928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Du Net </a:t>
            </a:r>
          </a:p>
          <a:p>
            <a:endParaRPr lang="fr-FR" sz="2800" b="1" dirty="0">
              <a:solidFill>
                <a:schemeClr val="bg1"/>
              </a:solidFill>
            </a:endParaRPr>
          </a:p>
          <a:p>
            <a:endParaRPr lang="fr-FR" sz="2800" b="1" dirty="0">
              <a:solidFill>
                <a:schemeClr val="bg1"/>
              </a:solidFill>
            </a:endParaRPr>
          </a:p>
          <a:p>
            <a:r>
              <a:rPr lang="fr-FR" sz="2800" b="1" dirty="0">
                <a:solidFill>
                  <a:schemeClr val="bg1"/>
                </a:solidFill>
              </a:rPr>
              <a:t> 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1976677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dissolve/>
      </p:transition>
    </mc:Choice>
    <mc:Fallback>
      <p:transition spd="slow" advClick="0" advTm="10000">
        <p:dissolv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193</Words>
  <Application>Microsoft Office PowerPoint</Application>
  <PresentationFormat>Grand écran</PresentationFormat>
  <Paragraphs>18</Paragraphs>
  <Slides>28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2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6</cp:revision>
  <dcterms:created xsi:type="dcterms:W3CDTF">2025-03-13T09:27:59Z</dcterms:created>
  <dcterms:modified xsi:type="dcterms:W3CDTF">2025-04-02T06:37:39Z</dcterms:modified>
</cp:coreProperties>
</file>