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74" r:id="rId3"/>
    <p:sldId id="264" r:id="rId4"/>
    <p:sldId id="265" r:id="rId5"/>
    <p:sldId id="266" r:id="rId6"/>
    <p:sldId id="267" r:id="rId7"/>
    <p:sldId id="256" r:id="rId8"/>
    <p:sldId id="257" r:id="rId9"/>
    <p:sldId id="258" r:id="rId10"/>
    <p:sldId id="259" r:id="rId11"/>
    <p:sldId id="260" r:id="rId12"/>
    <p:sldId id="261" r:id="rId13"/>
    <p:sldId id="263" r:id="rId14"/>
    <p:sldId id="262" r:id="rId15"/>
    <p:sldId id="268" r:id="rId16"/>
    <p:sldId id="275" r:id="rId17"/>
    <p:sldId id="276" r:id="rId18"/>
    <p:sldId id="269" r:id="rId19"/>
    <p:sldId id="270" r:id="rId20"/>
    <p:sldId id="271" r:id="rId21"/>
    <p:sldId id="272" r:id="rId22"/>
    <p:sldId id="273" r:id="rId23"/>
    <p:sldId id="279" r:id="rId24"/>
    <p:sldId id="278" r:id="rId25"/>
    <p:sldId id="277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08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E0883B-2B9F-20BE-999D-53687B7208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6AF9ED0-C52C-6602-DB01-8708FB0B66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EC3CD1-D691-D41D-617D-0C032E0F6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FEFC7-161B-4CA9-BE85-B26A8C42357F}" type="datetimeFigureOut">
              <a:rPr lang="fr-FR" smtClean="0"/>
              <a:t>01/04/2025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8D67296-0D0F-DB07-1E5C-333545D4DC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AE7791F-B16D-9EBC-244D-7EC9E1A31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7B378-EC25-413F-AA71-91B950ED77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153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525677-FE9A-92A6-5AA7-E24BDC7F0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44646E-C31D-357C-FFED-B4B5B1F387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D2E0FD1-F64D-C985-CB1A-33F1AD054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FEFC7-161B-4CA9-BE85-B26A8C42357F}" type="datetimeFigureOut">
              <a:rPr lang="fr-FR" smtClean="0"/>
              <a:t>01/04/2025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BB7375-1767-D16D-59D9-953C651DE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8727B1-D124-D137-27EF-1FD09985F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7B378-EC25-413F-AA71-91B950ED77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4590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4B6147-383B-CD0E-56EF-570CEC734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07EB1A7-5225-FE27-3D0D-4F3414E9BE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55AF5A-A629-F542-7B53-16F1BACBE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FEFC7-161B-4CA9-BE85-B26A8C42357F}" type="datetimeFigureOut">
              <a:rPr lang="fr-FR" smtClean="0"/>
              <a:t>01/04/2025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92EACD3-5080-0AC5-C4C1-D364E75E2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378E8F-86C4-6E74-4569-4D81237C9A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7B378-EC25-413F-AA71-91B950ED77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942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322374-0790-D1E7-1AED-6FDFF4293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90721DC-42FB-D799-88F5-747C05E65A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7CF857F-91C1-9255-8DCC-9D4D05E1B9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D169515-E106-805E-3B7B-A74C573D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FEFC7-161B-4CA9-BE85-B26A8C42357F}" type="datetimeFigureOut">
              <a:rPr lang="fr-FR" smtClean="0"/>
              <a:t>01/04/2025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2B3E024-17E9-E02F-AE09-2423FE58B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D9DFB49-3F75-3F3D-A5E0-00209C2F7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7B378-EC25-413F-AA71-91B950ED77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898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7F28BB-226D-2C54-2B20-7FA43ABF5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04B7E4B-55E6-5553-B771-48AAB1EAE6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32E1F3F-BF78-6F2E-26E6-860F3AB402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1D1B3E7-607C-9DCE-D657-CD1702D196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97C0BF5-6CD9-CA36-8CE3-D58EB632AA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EE59F2D-B287-AB34-CFA4-A02232F9A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FEFC7-161B-4CA9-BE85-B26A8C42357F}" type="datetimeFigureOut">
              <a:rPr lang="fr-FR" smtClean="0"/>
              <a:t>01/04/2025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ACDE491-B55B-FC30-AA08-CA8F87408A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3E2AA2B-BF29-C39A-E0C0-905C039CE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7B378-EC25-413F-AA71-91B950ED77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7184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8A90D9-6EDC-BB3F-74EB-8686375BA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A18954-EB30-49D9-F774-B164DA47B0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FEFC7-161B-4CA9-BE85-B26A8C42357F}" type="datetimeFigureOut">
              <a:rPr lang="fr-FR" smtClean="0"/>
              <a:t>01/04/2025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8543A52-5C51-0C65-FEFF-119BF35C6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5618F64-2CBF-87E0-B5FF-A3426C294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7B378-EC25-413F-AA71-91B950ED77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0571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29AC9BE-B34C-C50A-B20A-B6B95BD89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FEFC7-161B-4CA9-BE85-B26A8C42357F}" type="datetimeFigureOut">
              <a:rPr lang="fr-FR" smtClean="0"/>
              <a:t>01/04/2025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31E4834-6FFC-6C23-2A04-D877ABBA6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10740F4-98C0-7681-CE7B-A023FAD08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7B378-EC25-413F-AA71-91B950ED77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7325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4BE5E1-B03D-F8E1-41B1-ACBA5528F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BD1338D-8097-97CE-DD24-C1B4A4A284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313405-DA23-9B95-971D-747D183205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E483AEA-166A-A344-562F-6C223165D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FEFC7-161B-4CA9-BE85-B26A8C42357F}" type="datetimeFigureOut">
              <a:rPr lang="fr-FR" smtClean="0"/>
              <a:t>01/04/2025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90BBE3B-A225-C9F3-CCBD-3CDA2F300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502148-DD9B-53C4-8AD2-BF1A1CC78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7B378-EC25-413F-AA71-91B950ED77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2745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459A73-9FC0-D8AA-B00D-99F5D6339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A105073-6E7B-5A61-1CF0-7592808385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3FD7D79-1995-113F-49DB-E02357F93B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C5FB822-68C2-4AE6-8D65-B19F2C141C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FEFC7-161B-4CA9-BE85-B26A8C42357F}" type="datetimeFigureOut">
              <a:rPr lang="fr-FR" smtClean="0"/>
              <a:t>01/04/2025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FB6B64F-6721-3DF1-6969-B508C749AC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62531E5-7EBC-6109-2F75-7BCAEFB49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7B378-EC25-413F-AA71-91B950ED77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145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9D04A4-C441-0118-EEC6-F9F8CEC46C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E56F01A-D467-2444-415B-7B18247888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90D4405-E52F-5682-6992-3D45E058C0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FEFC7-161B-4CA9-BE85-B26A8C42357F}" type="datetimeFigureOut">
              <a:rPr lang="fr-FR" smtClean="0"/>
              <a:t>01/04/2025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2C96886-2EC0-483F-868D-63C03A113D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92CA016-BCB8-0CC4-1FD0-43E74C36F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7B378-EC25-413F-AA71-91B950ED77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6200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4F10088-D906-5C0B-2EC8-04475F9820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67807C1-CDB7-8019-A0C0-6C14F4794B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5E4BA4-1DF3-A8F5-8912-752A54B66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FEFC7-161B-4CA9-BE85-B26A8C42357F}" type="datetimeFigureOut">
              <a:rPr lang="fr-FR" smtClean="0"/>
              <a:t>01/04/2025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D0B1D2-8C7D-2193-794E-30286D6916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2A1B1FE-D79B-BD34-8C62-AD33268A7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7B378-EC25-413F-AA71-91B950ED77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6357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535E022-D77D-6E67-6713-EECFA175F2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364CEB-4016-97ED-4D4E-A42119B840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7B3F706-0071-97CE-F199-19404792E4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CFEFC7-161B-4CA9-BE85-B26A8C42357F}" type="datetimeFigureOut">
              <a:rPr lang="fr-FR" smtClean="0"/>
              <a:t>01/04/2025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F937B2-C8E9-A045-DCBF-2B3084FF87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6E633C-B573-3F18-0409-1456B7A2A1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7B378-EC25-413F-AA71-91B950ED77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2471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AD5488-90A8-23E0-5EC5-EE68B28C42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466" y="279000"/>
            <a:ext cx="943819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B253E3-3F3A-9DDF-0111-70206F7931DC}"/>
              </a:ext>
            </a:extLst>
          </p:cNvPr>
          <p:cNvSpPr txBox="1"/>
          <p:nvPr/>
        </p:nvSpPr>
        <p:spPr>
          <a:xfrm>
            <a:off x="1506466" y="5871001"/>
            <a:ext cx="81268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 Nérac, la rivière la Baïse, l’église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Vue depuis le Vieux Pont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EE10AE9-0477-04D5-5CE2-809D51F07FED}"/>
              </a:ext>
            </a:extLst>
          </p:cNvPr>
          <p:cNvSpPr/>
          <p:nvPr/>
        </p:nvSpPr>
        <p:spPr>
          <a:xfrm>
            <a:off x="2228850" y="571500"/>
            <a:ext cx="733191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NERAC (Lot &amp; Garonne)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8268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  <p:sndAc>
          <p:stSnd loop="1">
            <p:snd r:embed="rId2" name="KARAOKE MICHEL SARDOU . Je me souviens dun adieu  1994  KARAOKE PASSION 51.wav"/>
          </p:stSnd>
        </p:sndAc>
      </p:transition>
    </mc:Choice>
    <mc:Fallback>
      <p:transition spd="slow" advClick="0" advTm="10000">
        <p:fade/>
        <p:sndAc>
          <p:stSnd loop="1">
            <p:snd r:embed="rId2" name="KARAOKE MICHEL SARDOU . Je me souviens dun adieu  1994  KARAOKE PASSION 5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7A0A22A-5456-C6CC-3BEA-7F2D81851A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4012" y="279000"/>
            <a:ext cx="315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03173C-110C-B3C4-C39E-D91D18464900}"/>
              </a:ext>
            </a:extLst>
          </p:cNvPr>
          <p:cNvSpPr txBox="1"/>
          <p:nvPr/>
        </p:nvSpPr>
        <p:spPr>
          <a:xfrm>
            <a:off x="867988" y="5813792"/>
            <a:ext cx="7037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Nérac – Statue de Henri IV – place du Général Leclerc 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A4C955A-16DC-0107-325D-33EAC5B66A6D}"/>
              </a:ext>
            </a:extLst>
          </p:cNvPr>
          <p:cNvSpPr txBox="1"/>
          <p:nvPr/>
        </p:nvSpPr>
        <p:spPr>
          <a:xfrm>
            <a:off x="867988" y="582543"/>
            <a:ext cx="644577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NERAC</a:t>
            </a:r>
          </a:p>
          <a:p>
            <a:endParaRPr lang="fr-FR" sz="2400" b="1" i="1" dirty="0"/>
          </a:p>
          <a:p>
            <a:r>
              <a:rPr lang="fr-FR" sz="2400" b="1" i="1" dirty="0"/>
              <a:t>Ville prospère à la Renaissance comme résidence des ALBRET</a:t>
            </a:r>
          </a:p>
          <a:p>
            <a:endParaRPr lang="fr-FR" sz="2400" b="1" i="1" dirty="0"/>
          </a:p>
          <a:p>
            <a:r>
              <a:rPr lang="fr-FR" sz="2400" b="1" i="1" dirty="0"/>
              <a:t> et, bastion Protestant</a:t>
            </a:r>
          </a:p>
          <a:p>
            <a:endParaRPr lang="fr-FR" sz="2400" b="1" i="1" dirty="0"/>
          </a:p>
          <a:p>
            <a:r>
              <a:rPr lang="fr-FR" sz="2400" b="1" i="1" dirty="0"/>
              <a:t>Henri IV y a séjourné dans son enfance puis,  en a fait le lieu</a:t>
            </a:r>
          </a:p>
          <a:p>
            <a:r>
              <a:rPr lang="fr-FR" sz="2400" b="1" i="1" dirty="0"/>
              <a:t> du Gouvernement en qualité de Roi de Navarre</a:t>
            </a:r>
          </a:p>
          <a:p>
            <a:endParaRPr lang="fr-FR" sz="2400" b="1" i="1" dirty="0"/>
          </a:p>
          <a:p>
            <a:r>
              <a:rPr lang="fr-FR" sz="2400" b="1" i="1" dirty="0"/>
              <a:t>Riche passé Historique situé en Lot &amp; Garonne sur les rives de la Baïse.</a:t>
            </a:r>
          </a:p>
        </p:txBody>
      </p:sp>
    </p:spTree>
    <p:extLst>
      <p:ext uri="{BB962C8B-B14F-4D97-AF65-F5344CB8AC3E}">
        <p14:creationId xmlns:p14="http://schemas.microsoft.com/office/powerpoint/2010/main" val="3901093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5EC5CCC-8E1A-F220-0595-F71A98CAB2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4510" y="279000"/>
            <a:ext cx="686297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79333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4CDD162-1F5A-0667-B287-1EB7E1B86A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1443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95DB041-A7C9-28C0-BBEC-709FFCBF5A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616" y="639000"/>
            <a:ext cx="8370000" cy="5580000"/>
          </a:xfrm>
          <a:prstGeom prst="rect">
            <a:avLst/>
          </a:prstGeom>
          <a:ln w="88900" cap="sq" cmpd="thickThin">
            <a:solidFill>
              <a:schemeClr val="accent4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FF7257-A17F-0C16-2D35-3D8E91AE7044}"/>
              </a:ext>
            </a:extLst>
          </p:cNvPr>
          <p:cNvSpPr txBox="1"/>
          <p:nvPr/>
        </p:nvSpPr>
        <p:spPr>
          <a:xfrm>
            <a:off x="9549372" y="3593941"/>
            <a:ext cx="2548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Nérac</a:t>
            </a:r>
          </a:p>
          <a:p>
            <a:r>
              <a:rPr lang="fr-FR" sz="2400" b="1" i="1" dirty="0"/>
              <a:t> le port sur la Baïse</a:t>
            </a:r>
          </a:p>
        </p:txBody>
      </p:sp>
    </p:spTree>
    <p:extLst>
      <p:ext uri="{BB962C8B-B14F-4D97-AF65-F5344CB8AC3E}">
        <p14:creationId xmlns:p14="http://schemas.microsoft.com/office/powerpoint/2010/main" val="4291101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0618BA0-BA21-C5E7-FB09-C4DB66C42F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F60257-3AB7-66DF-CE72-A71B9A53263C}"/>
              </a:ext>
            </a:extLst>
          </p:cNvPr>
          <p:cNvSpPr txBox="1"/>
          <p:nvPr/>
        </p:nvSpPr>
        <p:spPr>
          <a:xfrm>
            <a:off x="1896000" y="5837013"/>
            <a:ext cx="22635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vue aérienne Nérac</a:t>
            </a:r>
          </a:p>
        </p:txBody>
      </p:sp>
    </p:spTree>
    <p:extLst>
      <p:ext uri="{BB962C8B-B14F-4D97-AF65-F5344CB8AC3E}">
        <p14:creationId xmlns:p14="http://schemas.microsoft.com/office/powerpoint/2010/main" val="1457688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10D8DEC-A2D8-C343-D546-D887D8C760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0149" y="265818"/>
            <a:ext cx="5726035" cy="37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C001493-6002-F587-0203-4D9AFFB1325B}"/>
              </a:ext>
            </a:extLst>
          </p:cNvPr>
          <p:cNvSpPr txBox="1"/>
          <p:nvPr/>
        </p:nvSpPr>
        <p:spPr>
          <a:xfrm>
            <a:off x="131371" y="4024487"/>
            <a:ext cx="66026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Fontaine du parc Royal de la Garenne - Nérac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EE2D2B88-9AC0-A0B1-A1A0-A12EB81BF2D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5818" y="2796499"/>
            <a:ext cx="5700240" cy="37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FC444E9-C317-8FB7-E5FC-4E89ED1E85B4}"/>
              </a:ext>
            </a:extLst>
          </p:cNvPr>
          <p:cNvSpPr txBox="1"/>
          <p:nvPr/>
        </p:nvSpPr>
        <p:spPr>
          <a:xfrm>
            <a:off x="6734052" y="1226839"/>
            <a:ext cx="46863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Parc de la Garenne, aménagé au 16eme pour la promenade Royale, terrain de chasse et de loisirs de la Cour de Navarre</a:t>
            </a:r>
          </a:p>
        </p:txBody>
      </p:sp>
    </p:spTree>
    <p:extLst>
      <p:ext uri="{BB962C8B-B14F-4D97-AF65-F5344CB8AC3E}">
        <p14:creationId xmlns:p14="http://schemas.microsoft.com/office/powerpoint/2010/main" val="192307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C2FCEA-C3BF-7FAF-4FF8-BF96F64F84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5800" y="279000"/>
            <a:ext cx="95004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03C641-BE52-F8BC-4A45-C4665F0DB71E}"/>
              </a:ext>
            </a:extLst>
          </p:cNvPr>
          <p:cNvSpPr txBox="1"/>
          <p:nvPr/>
        </p:nvSpPr>
        <p:spPr>
          <a:xfrm>
            <a:off x="6778686" y="160246"/>
            <a:ext cx="42999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Parc de la Garenne – Nérac</a:t>
            </a:r>
          </a:p>
          <a:p>
            <a:endParaRPr lang="fr-FR" sz="2400" b="1" i="1" dirty="0"/>
          </a:p>
          <a:p>
            <a:r>
              <a:rPr lang="fr-FR" sz="2400" b="1" i="1" dirty="0"/>
              <a:t>Le kiosque</a:t>
            </a:r>
          </a:p>
        </p:txBody>
      </p:sp>
    </p:spTree>
    <p:extLst>
      <p:ext uri="{BB962C8B-B14F-4D97-AF65-F5344CB8AC3E}">
        <p14:creationId xmlns:p14="http://schemas.microsoft.com/office/powerpoint/2010/main" val="3278045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7913218-BF17-BE08-C326-152871D593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0710321-3026-9E7D-0943-486745317310}"/>
              </a:ext>
            </a:extLst>
          </p:cNvPr>
          <p:cNvSpPr txBox="1"/>
          <p:nvPr/>
        </p:nvSpPr>
        <p:spPr>
          <a:xfrm>
            <a:off x="1371000" y="5748003"/>
            <a:ext cx="609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espace détente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Parc Royal de la Garenne - Nérac</a:t>
            </a:r>
          </a:p>
        </p:txBody>
      </p:sp>
    </p:spTree>
    <p:extLst>
      <p:ext uri="{BB962C8B-B14F-4D97-AF65-F5344CB8AC3E}">
        <p14:creationId xmlns:p14="http://schemas.microsoft.com/office/powerpoint/2010/main" val="2508947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C241EAD-41DB-F331-D376-CEAC6DBF32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756" y="279000"/>
            <a:ext cx="945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0599F5-673D-2B4A-5981-7DAF7EA93FAA}"/>
              </a:ext>
            </a:extLst>
          </p:cNvPr>
          <p:cNvSpPr txBox="1"/>
          <p:nvPr/>
        </p:nvSpPr>
        <p:spPr>
          <a:xfrm>
            <a:off x="10103370" y="3859590"/>
            <a:ext cx="19487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Croisière nautique Parc royal de la Garenne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FB834C4-A27F-6FE7-0EEA-FCAA506BEF67}"/>
              </a:ext>
            </a:extLst>
          </p:cNvPr>
          <p:cNvSpPr txBox="1"/>
          <p:nvPr/>
        </p:nvSpPr>
        <p:spPr>
          <a:xfrm>
            <a:off x="942975" y="5429250"/>
            <a:ext cx="4543425" cy="9233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b="1" i="1" dirty="0"/>
              <a:t>Du 18 au 20 Avril : Festival de la Petite Garenne (Musiques- arts de rue – Stands</a:t>
            </a:r>
          </a:p>
          <a:p>
            <a:r>
              <a:rPr lang="fr-FR" b="1" i="1" dirty="0"/>
              <a:t> thème du Vivant et de la biodiversité</a:t>
            </a:r>
          </a:p>
        </p:txBody>
      </p:sp>
    </p:spTree>
    <p:extLst>
      <p:ext uri="{BB962C8B-B14F-4D97-AF65-F5344CB8AC3E}">
        <p14:creationId xmlns:p14="http://schemas.microsoft.com/office/powerpoint/2010/main" val="3143489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21C5DC0-A8C8-E6EF-5155-B9020978CE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4651" y="638999"/>
            <a:ext cx="8417592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CD859C-3801-1ACA-485D-676D2CA9CE6C}"/>
              </a:ext>
            </a:extLst>
          </p:cNvPr>
          <p:cNvSpPr txBox="1"/>
          <p:nvPr/>
        </p:nvSpPr>
        <p:spPr>
          <a:xfrm>
            <a:off x="2195119" y="5757334"/>
            <a:ext cx="5096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Moulin des Tours, fortifié de 4 tours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E76C3B6-BF21-2893-0A5C-F19FC7D7E8F2}"/>
              </a:ext>
            </a:extLst>
          </p:cNvPr>
          <p:cNvSpPr txBox="1"/>
          <p:nvPr/>
        </p:nvSpPr>
        <p:spPr>
          <a:xfrm>
            <a:off x="9108189" y="797510"/>
            <a:ext cx="29718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 en 1306 la famille ALBRET rachète le moulin et, construit un nouveau ajoutant une forteresse pour, protéger la production de farine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4 tours dont une de 29m haut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Au 18eme diversification avec installation d’un foulon pour le textile</a:t>
            </a:r>
          </a:p>
        </p:txBody>
      </p:sp>
    </p:spTree>
    <p:extLst>
      <p:ext uri="{BB962C8B-B14F-4D97-AF65-F5344CB8AC3E}">
        <p14:creationId xmlns:p14="http://schemas.microsoft.com/office/powerpoint/2010/main" val="57689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B3957A-17A4-3DA7-6BB1-F45C8F0674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E6B015-C089-97F6-575A-F7C230DDC0FC}"/>
              </a:ext>
            </a:extLst>
          </p:cNvPr>
          <p:cNvSpPr txBox="1"/>
          <p:nvPr/>
        </p:nvSpPr>
        <p:spPr>
          <a:xfrm>
            <a:off x="4025369" y="6117335"/>
            <a:ext cx="54155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Moulin des Tours de Nérac</a:t>
            </a:r>
          </a:p>
        </p:txBody>
      </p:sp>
    </p:spTree>
    <p:extLst>
      <p:ext uri="{BB962C8B-B14F-4D97-AF65-F5344CB8AC3E}">
        <p14:creationId xmlns:p14="http://schemas.microsoft.com/office/powerpoint/2010/main" val="839955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2E67A05-538D-5BC2-EC74-83801BC4A4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1333" y="279000"/>
            <a:ext cx="3545453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A676AD-E155-1B44-C59D-EF211AB21DEA}"/>
              </a:ext>
            </a:extLst>
          </p:cNvPr>
          <p:cNvSpPr txBox="1"/>
          <p:nvPr/>
        </p:nvSpPr>
        <p:spPr>
          <a:xfrm>
            <a:off x="6347458" y="634271"/>
            <a:ext cx="560632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 </a:t>
            </a:r>
            <a:r>
              <a:rPr lang="fr-FR" sz="2400" b="1" i="1" dirty="0"/>
              <a:t>Maison des Conférences</a:t>
            </a:r>
          </a:p>
          <a:p>
            <a:endParaRPr lang="fr-FR" sz="2400" b="1" i="1" dirty="0"/>
          </a:p>
          <a:p>
            <a:r>
              <a:rPr lang="fr-FR" sz="2400" b="1" i="1" dirty="0"/>
              <a:t> au fond d’une ruelle du vieux Nérac</a:t>
            </a:r>
          </a:p>
          <a:p>
            <a:endParaRPr lang="fr-FR" sz="2400" b="1" i="1" dirty="0"/>
          </a:p>
          <a:p>
            <a:r>
              <a:rPr lang="fr-FR" sz="2400" b="1" i="1" dirty="0"/>
              <a:t>En 1579 Henri de Navarre y accueille la Cour de France</a:t>
            </a:r>
          </a:p>
          <a:p>
            <a:endParaRPr lang="fr-FR" sz="2400" b="1" i="1" dirty="0"/>
          </a:p>
          <a:p>
            <a:r>
              <a:rPr lang="fr-FR" sz="2400" b="1" i="1" dirty="0"/>
              <a:t> un traité de Paix est signé dans ces murs par Catherine de Médicis (mère de la Reine Margot) belle-mère du Roi</a:t>
            </a:r>
          </a:p>
          <a:p>
            <a:endParaRPr lang="fr-FR" sz="2400" b="1" i="1" dirty="0"/>
          </a:p>
          <a:p>
            <a:endParaRPr lang="fr-FR" sz="2400" b="1" i="1" dirty="0"/>
          </a:p>
          <a:p>
            <a:r>
              <a:rPr lang="fr-FR" sz="2400" b="1" i="1" dirty="0"/>
              <a:t>Ouvertures à double meneau, élément architectural rare, pour plus de lumière en cour intérieure</a:t>
            </a:r>
          </a:p>
        </p:txBody>
      </p:sp>
    </p:spTree>
    <p:extLst>
      <p:ext uri="{BB962C8B-B14F-4D97-AF65-F5344CB8AC3E}">
        <p14:creationId xmlns:p14="http://schemas.microsoft.com/office/powerpoint/2010/main" val="1341517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D8F480-CEEC-7E58-9E6F-68E8817CF9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73193"/>
            <a:ext cx="11160000" cy="558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F3D8D7-6335-18D9-E087-A1242DE6023F}"/>
              </a:ext>
            </a:extLst>
          </p:cNvPr>
          <p:cNvSpPr txBox="1"/>
          <p:nvPr/>
        </p:nvSpPr>
        <p:spPr>
          <a:xfrm>
            <a:off x="1624000" y="5953193"/>
            <a:ext cx="10191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Maison des Conférences dans l’ancien Nérac – daté du 15eme siècle</a:t>
            </a:r>
          </a:p>
        </p:txBody>
      </p:sp>
    </p:spTree>
    <p:extLst>
      <p:ext uri="{BB962C8B-B14F-4D97-AF65-F5344CB8AC3E}">
        <p14:creationId xmlns:p14="http://schemas.microsoft.com/office/powerpoint/2010/main" val="2046093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5D0DE74-E2BC-4349-6514-9184D41555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0536" y="279000"/>
            <a:ext cx="9445386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FD90EF3-CBCD-2207-3B47-7C0B3DA3B98C}"/>
              </a:ext>
            </a:extLst>
          </p:cNvPr>
          <p:cNvSpPr txBox="1"/>
          <p:nvPr/>
        </p:nvSpPr>
        <p:spPr>
          <a:xfrm>
            <a:off x="4760057" y="6117335"/>
            <a:ext cx="4229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Château de Nérac</a:t>
            </a:r>
          </a:p>
        </p:txBody>
      </p:sp>
    </p:spTree>
    <p:extLst>
      <p:ext uri="{BB962C8B-B14F-4D97-AF65-F5344CB8AC3E}">
        <p14:creationId xmlns:p14="http://schemas.microsoft.com/office/powerpoint/2010/main" val="3734287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1398D92-2697-FFF2-A7EF-86B1FED9F4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7408" y="279000"/>
            <a:ext cx="8674694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6162A3-D2EF-5DFE-3E64-7196DEB5DE81}"/>
              </a:ext>
            </a:extLst>
          </p:cNvPr>
          <p:cNvSpPr txBox="1"/>
          <p:nvPr/>
        </p:nvSpPr>
        <p:spPr>
          <a:xfrm>
            <a:off x="4926766" y="6117335"/>
            <a:ext cx="3908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Pavillon des Bains</a:t>
            </a:r>
          </a:p>
        </p:txBody>
      </p:sp>
    </p:spTree>
    <p:extLst>
      <p:ext uri="{BB962C8B-B14F-4D97-AF65-F5344CB8AC3E}">
        <p14:creationId xmlns:p14="http://schemas.microsoft.com/office/powerpoint/2010/main" val="2699027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52D258C-22EB-7E30-20C9-A5F619BED5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9331" y="279000"/>
            <a:ext cx="933333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3664D7-80BB-4C0B-B952-8222B259AF41}"/>
              </a:ext>
            </a:extLst>
          </p:cNvPr>
          <p:cNvSpPr txBox="1"/>
          <p:nvPr/>
        </p:nvSpPr>
        <p:spPr>
          <a:xfrm>
            <a:off x="4603196" y="5378671"/>
            <a:ext cx="60327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Château de Nérac</a:t>
            </a:r>
          </a:p>
          <a:p>
            <a:endParaRPr lang="fr-FR" sz="2400" b="1" i="1" dirty="0"/>
          </a:p>
          <a:p>
            <a:r>
              <a:rPr lang="fr-FR" sz="2400" b="1" i="1" dirty="0"/>
              <a:t>Cour de la Maison d’Albret</a:t>
            </a:r>
          </a:p>
        </p:txBody>
      </p:sp>
    </p:spTree>
    <p:extLst>
      <p:ext uri="{BB962C8B-B14F-4D97-AF65-F5344CB8AC3E}">
        <p14:creationId xmlns:p14="http://schemas.microsoft.com/office/powerpoint/2010/main" val="2577748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20A6D3-541D-3E77-AA97-7027A75CF9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5AA111-9D5B-9BE3-789A-801C4880D1F2}"/>
              </a:ext>
            </a:extLst>
          </p:cNvPr>
          <p:cNvSpPr txBox="1"/>
          <p:nvPr/>
        </p:nvSpPr>
        <p:spPr>
          <a:xfrm>
            <a:off x="4602562" y="5748003"/>
            <a:ext cx="51589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Nérac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Vieux pont sur la Baïse</a:t>
            </a:r>
          </a:p>
        </p:txBody>
      </p:sp>
    </p:spTree>
    <p:extLst>
      <p:ext uri="{BB962C8B-B14F-4D97-AF65-F5344CB8AC3E}">
        <p14:creationId xmlns:p14="http://schemas.microsoft.com/office/powerpoint/2010/main" val="3711198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8CDDA14-CB5A-9A1B-5C07-BE086E169C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175" y="279000"/>
            <a:ext cx="1111764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7916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61CA68F-B254-6B16-829F-7508566D60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8278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48E07E7-1931-580F-B123-B8060790CA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4480" y="639000"/>
            <a:ext cx="8361782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570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852E2C-1C8E-0FD8-FE14-A149F1E885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057" y="279000"/>
            <a:ext cx="4723517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E85397-63B5-1445-21A2-578F56FCF3D3}"/>
              </a:ext>
            </a:extLst>
          </p:cNvPr>
          <p:cNvSpPr txBox="1"/>
          <p:nvPr/>
        </p:nvSpPr>
        <p:spPr>
          <a:xfrm>
            <a:off x="1593828" y="6176782"/>
            <a:ext cx="44684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Église Notre-Dame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B19E16E-C84C-90C3-E579-59A93F33B79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5305" y="279000"/>
            <a:ext cx="5233638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0202575-B48B-13C1-79F4-2D846455049D}"/>
              </a:ext>
            </a:extLst>
          </p:cNvPr>
          <p:cNvSpPr txBox="1"/>
          <p:nvPr/>
        </p:nvSpPr>
        <p:spPr>
          <a:xfrm>
            <a:off x="7796247" y="6117335"/>
            <a:ext cx="31409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Eglise Saint Nicolas</a:t>
            </a:r>
          </a:p>
        </p:txBody>
      </p:sp>
    </p:spTree>
    <p:extLst>
      <p:ext uri="{BB962C8B-B14F-4D97-AF65-F5344CB8AC3E}">
        <p14:creationId xmlns:p14="http://schemas.microsoft.com/office/powerpoint/2010/main" val="2862447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559629E-FC67-0A2D-4844-16463E3B2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28" y="311657"/>
            <a:ext cx="997094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880473-5910-7BE9-054C-366DBF5F4F36}"/>
              </a:ext>
            </a:extLst>
          </p:cNvPr>
          <p:cNvSpPr txBox="1"/>
          <p:nvPr/>
        </p:nvSpPr>
        <p:spPr>
          <a:xfrm>
            <a:off x="3408218" y="6117335"/>
            <a:ext cx="68520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Mosaïques romaines découvertes à Nérac</a:t>
            </a:r>
          </a:p>
        </p:txBody>
      </p:sp>
    </p:spTree>
    <p:extLst>
      <p:ext uri="{BB962C8B-B14F-4D97-AF65-F5344CB8AC3E}">
        <p14:creationId xmlns:p14="http://schemas.microsoft.com/office/powerpoint/2010/main" val="1549531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E247ABE-2DC4-2BBB-0A2A-70FFFB867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5480" y="279000"/>
            <a:ext cx="8499164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AAE7B2-E30E-305D-CA3D-8B889D48703C}"/>
              </a:ext>
            </a:extLst>
          </p:cNvPr>
          <p:cNvSpPr txBox="1"/>
          <p:nvPr/>
        </p:nvSpPr>
        <p:spPr>
          <a:xfrm>
            <a:off x="247329" y="3305132"/>
            <a:ext cx="281815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Cliché de la Réception du Président Fallières en Mairie de Nérac - 1909</a:t>
            </a:r>
          </a:p>
        </p:txBody>
      </p:sp>
    </p:spTree>
    <p:extLst>
      <p:ext uri="{BB962C8B-B14F-4D97-AF65-F5344CB8AC3E}">
        <p14:creationId xmlns:p14="http://schemas.microsoft.com/office/powerpoint/2010/main" val="2538806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4A8E3FF-B1DA-2754-0183-FCBAB896A9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581" y="816335"/>
            <a:ext cx="8282000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237BAC-C7B8-6B51-D27E-52173BBA4384}"/>
              </a:ext>
            </a:extLst>
          </p:cNvPr>
          <p:cNvSpPr txBox="1"/>
          <p:nvPr/>
        </p:nvSpPr>
        <p:spPr>
          <a:xfrm>
            <a:off x="2255454" y="6396335"/>
            <a:ext cx="52806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mairie de Nérac ( Lot &amp; Garonne)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868BDC7-68B3-56C3-EE78-94B82303CEE0}"/>
              </a:ext>
            </a:extLst>
          </p:cNvPr>
          <p:cNvSpPr txBox="1"/>
          <p:nvPr/>
        </p:nvSpPr>
        <p:spPr>
          <a:xfrm>
            <a:off x="1881051" y="210978"/>
            <a:ext cx="9418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Sur Une Suggestion De </a:t>
            </a:r>
            <a:r>
              <a:rPr lang="fr-FR" sz="2400" b="1" dirty="0" err="1">
                <a:solidFill>
                  <a:schemeClr val="bg1"/>
                </a:solidFill>
              </a:rPr>
              <a:t>JackDidier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E1BA0EE-8697-6400-89F4-DF35C841DA7E}"/>
              </a:ext>
            </a:extLst>
          </p:cNvPr>
          <p:cNvSpPr txBox="1"/>
          <p:nvPr/>
        </p:nvSpPr>
        <p:spPr>
          <a:xfrm>
            <a:off x="8961120" y="1071154"/>
            <a:ext cx="32308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Nérac En Lot –Garonne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>
                <a:solidFill>
                  <a:schemeClr val="bg1"/>
                </a:solidFill>
              </a:rPr>
              <a:t>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2122075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erris dir="l"/>
      </p:transition>
    </mc:Choice>
    <mc:Fallback>
      <p:transition spd="slow" advClick="0" advTm="1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388</Words>
  <Application>Microsoft Office PowerPoint</Application>
  <PresentationFormat>Grand écran</PresentationFormat>
  <Paragraphs>68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6</cp:revision>
  <dcterms:created xsi:type="dcterms:W3CDTF">2025-04-01T08:08:06Z</dcterms:created>
  <dcterms:modified xsi:type="dcterms:W3CDTF">2025-04-01T09:37:27Z</dcterms:modified>
</cp:coreProperties>
</file>