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1" r:id="rId2"/>
    <p:sldId id="344" r:id="rId3"/>
    <p:sldId id="348" r:id="rId4"/>
    <p:sldId id="34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iw1aTBGe9QW8fORmoXobA==" hashData="yodcTKDRKrUmSvL0bmKLqOax0+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2605"/>
    <a:srgbClr val="FF69D8"/>
    <a:srgbClr val="FFFFB3"/>
    <a:srgbClr val="FF9999"/>
    <a:srgbClr val="C519BD"/>
    <a:srgbClr val="DE8400"/>
    <a:srgbClr val="685D6B"/>
    <a:srgbClr val="5A5A5A"/>
    <a:srgbClr val="C07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96" autoAdjust="0"/>
    <p:restoredTop sz="94660"/>
  </p:normalViewPr>
  <p:slideViewPr>
    <p:cSldViewPr>
      <p:cViewPr>
        <p:scale>
          <a:sx n="83" d="100"/>
          <a:sy n="83" d="100"/>
        </p:scale>
        <p:origin x="-106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B4E9E9-8433-407A-888E-42A1202C8B56}" type="datetimeFigureOut">
              <a:rPr lang="fr-FR"/>
              <a:pPr>
                <a:defRPr/>
              </a:pPr>
              <a:t>02/04/2025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812C7F-0326-4EA2-AACB-68FD4DEDCC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66350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F524A7-9762-478C-AC98-19149865B55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3311E6-DB2F-43AC-BC3D-0A602EE1ED5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E2079F-A01A-4372-8770-B11D9CF0E2F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E9039D1-D1F5-4898-AB7C-460DD1A632CF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A2932-54A6-466C-AE3C-933C3A21DC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7940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47A2F-6461-40E6-A1A9-CEF868D49C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4053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FD180-6671-488D-AE45-11EACABF08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8687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6904D-D5FA-4455-BB23-FF720037D7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0811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2C440-60D2-4BDD-BD67-A0AC343E7B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84032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89741E-E2BB-4894-9289-8AB9C6A172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6321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5E1DB9-EAD6-4BA9-AB15-8B3FFC6248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212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3B2D69-3497-413D-B93F-F38938C299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4781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533377-A4C1-4147-9E65-E2B0B2CE23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5584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B699C-A899-4111-83E7-90D047710E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0659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CDC50-5C7A-48D4-8B24-35942D4261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7221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FF0000"/>
            </a:gs>
            <a:gs pos="93000">
              <a:schemeClr val="accent4">
                <a:lumMod val="10000"/>
              </a:schemeClr>
            </a:gs>
            <a:gs pos="86000">
              <a:schemeClr val="bg2"/>
            </a:gs>
            <a:gs pos="7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8B56E9-4928-493F-87BE-6C7EB8C0C8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0.gif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6.jpeg"/><Relationship Id="rId21" Type="http://schemas.openxmlformats.org/officeDocument/2006/relationships/audio" Target="../media/audio7.wav"/><Relationship Id="rId42" Type="http://schemas.openxmlformats.org/officeDocument/2006/relationships/image" Target="../media/image34.jpeg"/><Relationship Id="rId47" Type="http://schemas.openxmlformats.org/officeDocument/2006/relationships/audio" Target="../media/audio20.wav"/><Relationship Id="rId63" Type="http://schemas.openxmlformats.org/officeDocument/2006/relationships/image" Target="../media/image45.jpeg"/><Relationship Id="rId68" Type="http://schemas.openxmlformats.org/officeDocument/2006/relationships/audio" Target="../media/audio30.wav"/><Relationship Id="rId84" Type="http://schemas.openxmlformats.org/officeDocument/2006/relationships/image" Target="../media/image57.gif"/><Relationship Id="rId89" Type="http://schemas.openxmlformats.org/officeDocument/2006/relationships/image" Target="../media/image61.jpeg"/><Relationship Id="rId7" Type="http://schemas.openxmlformats.org/officeDocument/2006/relationships/image" Target="../media/image10.gif"/><Relationship Id="rId71" Type="http://schemas.openxmlformats.org/officeDocument/2006/relationships/image" Target="../media/image49.jpeg"/><Relationship Id="rId92" Type="http://schemas.openxmlformats.org/officeDocument/2006/relationships/image" Target="../media/image64.jpeg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6.wav"/><Relationship Id="rId29" Type="http://schemas.openxmlformats.org/officeDocument/2006/relationships/audio" Target="../media/audio11.wav"/><Relationship Id="rId11" Type="http://schemas.openxmlformats.org/officeDocument/2006/relationships/image" Target="../media/image17.jpe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5.wav"/><Relationship Id="rId40" Type="http://schemas.openxmlformats.org/officeDocument/2006/relationships/image" Target="../media/image33.jpeg"/><Relationship Id="rId45" Type="http://schemas.openxmlformats.org/officeDocument/2006/relationships/audio" Target="../media/audio19.wav"/><Relationship Id="rId53" Type="http://schemas.openxmlformats.org/officeDocument/2006/relationships/image" Target="../media/image40.jpeg"/><Relationship Id="rId58" Type="http://schemas.openxmlformats.org/officeDocument/2006/relationships/audio" Target="../media/audio25.wav"/><Relationship Id="rId66" Type="http://schemas.openxmlformats.org/officeDocument/2006/relationships/audio" Target="../media/audio29.wav"/><Relationship Id="rId74" Type="http://schemas.openxmlformats.org/officeDocument/2006/relationships/image" Target="../media/image51.jpeg"/><Relationship Id="rId79" Type="http://schemas.microsoft.com/office/2007/relationships/hdphoto" Target="../media/hdphoto2.wdp"/><Relationship Id="rId87" Type="http://schemas.microsoft.com/office/2007/relationships/hdphoto" Target="../media/hdphoto5.wdp"/><Relationship Id="rId102" Type="http://schemas.openxmlformats.org/officeDocument/2006/relationships/image" Target="../media/image73.png"/><Relationship Id="rId5" Type="http://schemas.openxmlformats.org/officeDocument/2006/relationships/image" Target="../media/image13.gif"/><Relationship Id="rId61" Type="http://schemas.openxmlformats.org/officeDocument/2006/relationships/image" Target="../media/image44.jpeg"/><Relationship Id="rId82" Type="http://schemas.openxmlformats.org/officeDocument/2006/relationships/image" Target="../media/image56.png"/><Relationship Id="rId90" Type="http://schemas.openxmlformats.org/officeDocument/2006/relationships/image" Target="../media/image62.png"/><Relationship Id="rId95" Type="http://schemas.openxmlformats.org/officeDocument/2006/relationships/image" Target="../media/image5.gif"/><Relationship Id="rId19" Type="http://schemas.openxmlformats.org/officeDocument/2006/relationships/image" Target="../media/image22.jpeg"/><Relationship Id="rId14" Type="http://schemas.openxmlformats.org/officeDocument/2006/relationships/audio" Target="../media/audio5.wav"/><Relationship Id="rId22" Type="http://schemas.openxmlformats.org/officeDocument/2006/relationships/image" Target="../media/image24.jpeg"/><Relationship Id="rId27" Type="http://schemas.openxmlformats.org/officeDocument/2006/relationships/audio" Target="../media/audio10.wav"/><Relationship Id="rId30" Type="http://schemas.openxmlformats.org/officeDocument/2006/relationships/image" Target="../media/image28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37.jpeg"/><Relationship Id="rId56" Type="http://schemas.openxmlformats.org/officeDocument/2006/relationships/audio" Target="../media/audio24.wav"/><Relationship Id="rId64" Type="http://schemas.openxmlformats.org/officeDocument/2006/relationships/audio" Target="../media/audio28.wav"/><Relationship Id="rId69" Type="http://schemas.openxmlformats.org/officeDocument/2006/relationships/image" Target="../media/image48.jpeg"/><Relationship Id="rId77" Type="http://schemas.microsoft.com/office/2007/relationships/hdphoto" Target="../media/hdphoto1.wdp"/><Relationship Id="rId100" Type="http://schemas.openxmlformats.org/officeDocument/2006/relationships/image" Target="../media/image71.jpeg"/><Relationship Id="rId8" Type="http://schemas.openxmlformats.org/officeDocument/2006/relationships/image" Target="../media/image15.gif"/><Relationship Id="rId51" Type="http://schemas.openxmlformats.org/officeDocument/2006/relationships/image" Target="../media/image39.gif"/><Relationship Id="rId72" Type="http://schemas.openxmlformats.org/officeDocument/2006/relationships/audio" Target="../media/audio32.wav"/><Relationship Id="rId80" Type="http://schemas.openxmlformats.org/officeDocument/2006/relationships/image" Target="../media/image55.png"/><Relationship Id="rId85" Type="http://schemas.openxmlformats.org/officeDocument/2006/relationships/image" Target="../media/image58.png"/><Relationship Id="rId93" Type="http://schemas.openxmlformats.org/officeDocument/2006/relationships/image" Target="../media/image65.jpeg"/><Relationship Id="rId98" Type="http://schemas.openxmlformats.org/officeDocument/2006/relationships/image" Target="../media/image69.gif"/><Relationship Id="rId3" Type="http://schemas.openxmlformats.org/officeDocument/2006/relationships/image" Target="../media/image11.png"/><Relationship Id="rId12" Type="http://schemas.openxmlformats.org/officeDocument/2006/relationships/audio" Target="../media/audio4.wav"/><Relationship Id="rId17" Type="http://schemas.openxmlformats.org/officeDocument/2006/relationships/image" Target="../media/image20.jpeg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image" Target="../media/image43.jpeg"/><Relationship Id="rId67" Type="http://schemas.openxmlformats.org/officeDocument/2006/relationships/image" Target="../media/image47.jpeg"/><Relationship Id="rId103" Type="http://schemas.microsoft.com/office/2007/relationships/hdphoto" Target="../media/hdphoto6.wdp"/><Relationship Id="rId20" Type="http://schemas.openxmlformats.org/officeDocument/2006/relationships/image" Target="../media/image23.gif"/><Relationship Id="rId41" Type="http://schemas.openxmlformats.org/officeDocument/2006/relationships/audio" Target="../media/audio17.wav"/><Relationship Id="rId54" Type="http://schemas.openxmlformats.org/officeDocument/2006/relationships/audio" Target="../media/audio23.wav"/><Relationship Id="rId62" Type="http://schemas.openxmlformats.org/officeDocument/2006/relationships/audio" Target="../media/audio27.wav"/><Relationship Id="rId70" Type="http://schemas.openxmlformats.org/officeDocument/2006/relationships/audio" Target="../media/audio31.wav"/><Relationship Id="rId75" Type="http://schemas.openxmlformats.org/officeDocument/2006/relationships/image" Target="../media/image52.jpeg"/><Relationship Id="rId83" Type="http://schemas.microsoft.com/office/2007/relationships/hdphoto" Target="../media/hdphoto4.wdp"/><Relationship Id="rId88" Type="http://schemas.openxmlformats.org/officeDocument/2006/relationships/image" Target="../media/image60.png"/><Relationship Id="rId91" Type="http://schemas.openxmlformats.org/officeDocument/2006/relationships/image" Target="../media/image63.png"/><Relationship Id="rId96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19.jpeg"/><Relationship Id="rId23" Type="http://schemas.openxmlformats.org/officeDocument/2006/relationships/audio" Target="../media/audio8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21.wav"/><Relationship Id="rId57" Type="http://schemas.openxmlformats.org/officeDocument/2006/relationships/image" Target="../media/image42.jpeg"/><Relationship Id="rId10" Type="http://schemas.openxmlformats.org/officeDocument/2006/relationships/audio" Target="../media/audio3.wav"/><Relationship Id="rId31" Type="http://schemas.openxmlformats.org/officeDocument/2006/relationships/audio" Target="../media/audio12.wav"/><Relationship Id="rId44" Type="http://schemas.openxmlformats.org/officeDocument/2006/relationships/image" Target="../media/image35.jpeg"/><Relationship Id="rId52" Type="http://schemas.openxmlformats.org/officeDocument/2006/relationships/audio" Target="../media/audio22.wav"/><Relationship Id="rId60" Type="http://schemas.openxmlformats.org/officeDocument/2006/relationships/audio" Target="../media/audio26.wav"/><Relationship Id="rId65" Type="http://schemas.openxmlformats.org/officeDocument/2006/relationships/image" Target="../media/image46.jpeg"/><Relationship Id="rId73" Type="http://schemas.openxmlformats.org/officeDocument/2006/relationships/image" Target="../media/image50.jpeg"/><Relationship Id="rId78" Type="http://schemas.openxmlformats.org/officeDocument/2006/relationships/image" Target="../media/image54.png"/><Relationship Id="rId81" Type="http://schemas.microsoft.com/office/2007/relationships/hdphoto" Target="../media/hdphoto3.wdp"/><Relationship Id="rId86" Type="http://schemas.openxmlformats.org/officeDocument/2006/relationships/image" Target="../media/image59.png"/><Relationship Id="rId94" Type="http://schemas.openxmlformats.org/officeDocument/2006/relationships/image" Target="../media/image66.gif"/><Relationship Id="rId99" Type="http://schemas.openxmlformats.org/officeDocument/2006/relationships/image" Target="../media/image70.png"/><Relationship Id="rId101" Type="http://schemas.openxmlformats.org/officeDocument/2006/relationships/image" Target="../media/image72.jpeg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3" Type="http://schemas.openxmlformats.org/officeDocument/2006/relationships/image" Target="../media/image18.jpeg"/><Relationship Id="rId18" Type="http://schemas.openxmlformats.org/officeDocument/2006/relationships/image" Target="../media/image21.png"/><Relationship Id="rId39" Type="http://schemas.openxmlformats.org/officeDocument/2006/relationships/audio" Target="../media/audio16.wav"/><Relationship Id="rId34" Type="http://schemas.openxmlformats.org/officeDocument/2006/relationships/image" Target="../media/image30.jpeg"/><Relationship Id="rId50" Type="http://schemas.openxmlformats.org/officeDocument/2006/relationships/image" Target="../media/image38.jpeg"/><Relationship Id="rId55" Type="http://schemas.openxmlformats.org/officeDocument/2006/relationships/image" Target="../media/image41.jpeg"/><Relationship Id="rId76" Type="http://schemas.openxmlformats.org/officeDocument/2006/relationships/image" Target="../media/image53.png"/><Relationship Id="rId97" Type="http://schemas.openxmlformats.org/officeDocument/2006/relationships/image" Target="../media/image68.jpeg"/><Relationship Id="rId10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5. Michael Jackson -.wav">
            <a:hlinkClick r:id="" action="ppaction://media"/>
          </p:cNvPr>
          <p:cNvPicPr>
            <a:picLocks noRot="1" noChangeAspect="1"/>
          </p:cNvPicPr>
          <p:nvPr>
            <a:wavAudioFile r:embed="rId1" name="05. Michael Jackson -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05. 1508.wav">
            <a:hlinkClick r:id="" action="ppaction://media"/>
          </p:cNvPr>
          <p:cNvPicPr>
            <a:picLocks noRot="1" noChangeAspect="1"/>
          </p:cNvPicPr>
          <p:nvPr>
            <a:wavAudioFile r:embed="rId2" name="05. Michael Jackson - Beat It (Single Version) (mp3cut.net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4" descr="C:\Users\Solenn\Desktop\11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28588"/>
            <a:ext cx="8802688" cy="661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5" descr="C:\Users\Solenn\Desktop\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044575"/>
            <a:ext cx="6599237" cy="477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116013" y="908050"/>
            <a:ext cx="6911975" cy="5041900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400675" y="2752725"/>
            <a:ext cx="1301750" cy="1320800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9F260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518" y="1538286"/>
            <a:ext cx="4071938" cy="374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3" descr="C:\Users\Solenn\Desktop\Image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336" y="1648337"/>
            <a:ext cx="3496015" cy="3481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3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bbbbbbbbbbbbb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15888"/>
            <a:ext cx="8913813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116013" y="908050"/>
            <a:ext cx="6911975" cy="5041900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4" descr="C:\Users\Solenn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412875"/>
            <a:ext cx="7873173" cy="429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511300" y="1412875"/>
            <a:ext cx="6121400" cy="3970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</a:t>
            </a:r>
            <a:r>
              <a:rPr lang="fr-FR" sz="1200" b="1" dirty="0"/>
              <a:t>. Michael Jackson - </a:t>
            </a:r>
            <a:r>
              <a:rPr lang="fr-FR" sz="1200" b="1" dirty="0" err="1"/>
              <a:t>Wanna</a:t>
            </a:r>
            <a:r>
              <a:rPr lang="fr-FR" sz="1200" b="1" dirty="0"/>
              <a:t> Be </a:t>
            </a:r>
            <a:r>
              <a:rPr lang="fr-FR" sz="1200" b="1" dirty="0" err="1"/>
              <a:t>Startin</a:t>
            </a:r>
            <a:r>
              <a:rPr lang="fr-FR" sz="1200" b="1" dirty="0"/>
              <a:t>' </a:t>
            </a:r>
            <a:r>
              <a:rPr lang="fr-FR" sz="1200" b="1" dirty="0" err="1"/>
              <a:t>Somethin</a:t>
            </a:r>
            <a:r>
              <a:rPr lang="fr-FR" sz="1200" b="1" dirty="0"/>
              <a:t>' (6:02)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</a:t>
            </a:r>
            <a:r>
              <a:rPr lang="fr-FR" sz="1200" b="1" dirty="0"/>
              <a:t>. Michael Jackson - Baby Be Mine (4:20)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</a:t>
            </a:r>
            <a:r>
              <a:rPr lang="fr-FR" sz="1200" b="1" dirty="0"/>
              <a:t>. Michael </a:t>
            </a:r>
            <a:r>
              <a:rPr lang="fr-FR" sz="1200" b="1" dirty="0" err="1"/>
              <a:t>Jackson,Paul</a:t>
            </a:r>
            <a:r>
              <a:rPr lang="fr-FR" sz="1200" b="1" dirty="0"/>
              <a:t> McCartney - The Girl Is Mine (3:42)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</a:t>
            </a:r>
            <a:r>
              <a:rPr lang="fr-FR" sz="1200" b="1" dirty="0"/>
              <a:t>. Michael Jackson - Thriller (5:57)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</a:t>
            </a:r>
            <a:r>
              <a:rPr lang="fr-FR" sz="1200" b="1" dirty="0"/>
              <a:t>. Michael Jackson - Beat It (Single Version) (4:18)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</a:t>
            </a:r>
            <a:r>
              <a:rPr lang="fr-FR" sz="1200" b="1" dirty="0"/>
              <a:t>. Michael Jackson - Billie Jean (Single Version) (4:54)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</a:t>
            </a:r>
            <a:r>
              <a:rPr lang="fr-FR" sz="1200" b="1" dirty="0"/>
              <a:t>. Michael Jackson - </a:t>
            </a:r>
            <a:r>
              <a:rPr lang="fr-FR" sz="1200" b="1" dirty="0" err="1"/>
              <a:t>Human</a:t>
            </a:r>
            <a:r>
              <a:rPr lang="fr-FR" sz="1200" b="1" dirty="0"/>
              <a:t> Nature (4:06)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</a:t>
            </a:r>
            <a:r>
              <a:rPr lang="fr-FR" sz="1200" b="1" dirty="0"/>
              <a:t>. Michael Jackson - P.Y.T. (</a:t>
            </a:r>
            <a:r>
              <a:rPr lang="fr-FR" sz="1200" b="1" dirty="0" err="1"/>
              <a:t>Pretty</a:t>
            </a:r>
            <a:r>
              <a:rPr lang="fr-FR" sz="1200" b="1" dirty="0"/>
              <a:t> Young </a:t>
            </a:r>
            <a:r>
              <a:rPr lang="fr-FR" sz="1200" b="1" dirty="0" err="1"/>
              <a:t>Thing</a:t>
            </a:r>
            <a:r>
              <a:rPr lang="fr-FR" sz="1200" b="1" dirty="0"/>
              <a:t>) (3:59)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</a:t>
            </a:r>
            <a:r>
              <a:rPr lang="fr-FR" sz="1200" b="1" dirty="0"/>
              <a:t>. Michael Jackson - The Lady in </a:t>
            </a:r>
            <a:r>
              <a:rPr lang="fr-FR" sz="1200" b="1" dirty="0" err="1"/>
              <a:t>My</a:t>
            </a:r>
            <a:r>
              <a:rPr lang="fr-FR" sz="1200" b="1" dirty="0"/>
              <a:t> Life (4:59)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</a:t>
            </a:r>
            <a:r>
              <a:rPr lang="fr-FR" sz="1200" b="1" dirty="0"/>
              <a:t>. Vincent Price - Vincent Price </a:t>
            </a:r>
            <a:r>
              <a:rPr lang="fr-FR" sz="1200" b="1" dirty="0" err="1"/>
              <a:t>Excerpt</a:t>
            </a:r>
            <a:r>
              <a:rPr lang="fr-FR" sz="1200" b="1" dirty="0"/>
              <a:t> </a:t>
            </a:r>
            <a:r>
              <a:rPr lang="fr-FR" sz="1200" b="1" dirty="0" err="1"/>
              <a:t>From</a:t>
            </a:r>
            <a:r>
              <a:rPr lang="fr-FR" sz="1200" b="1" dirty="0"/>
              <a:t> "Thriller" Voice-Over Session (Thriller 25th </a:t>
            </a:r>
            <a:r>
              <a:rPr lang="fr-FR" sz="1200" b="1" dirty="0" err="1"/>
              <a:t>Anniversary</a:t>
            </a:r>
            <a:r>
              <a:rPr lang="fr-FR" sz="1200" b="1" dirty="0"/>
              <a:t> Voice-Over Session) (0:24)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</a:t>
            </a:r>
            <a:r>
              <a:rPr lang="fr-FR" sz="1200" b="1" dirty="0"/>
              <a:t>. Michael </a:t>
            </a:r>
            <a:r>
              <a:rPr lang="fr-FR" sz="1200" b="1" dirty="0" err="1"/>
              <a:t>Jackson,will.i.am</a:t>
            </a:r>
            <a:r>
              <a:rPr lang="fr-FR" sz="1200" b="1" dirty="0"/>
              <a:t> - The Girl Is Mine 2008 </a:t>
            </a:r>
            <a:r>
              <a:rPr lang="fr-FR" sz="1200" b="1" dirty="0" err="1"/>
              <a:t>with</a:t>
            </a:r>
            <a:r>
              <a:rPr lang="fr-FR" sz="1200" b="1" dirty="0"/>
              <a:t> will.i.am (Thriller 25th </a:t>
            </a:r>
            <a:r>
              <a:rPr lang="fr-FR" sz="1200" b="1" dirty="0" err="1"/>
              <a:t>Anniversary</a:t>
            </a:r>
            <a:r>
              <a:rPr lang="fr-FR" sz="1200" b="1" dirty="0"/>
              <a:t> Remix) (3:10)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</a:t>
            </a:r>
            <a:r>
              <a:rPr lang="fr-FR" sz="1200" b="1" dirty="0"/>
              <a:t>. Michael </a:t>
            </a:r>
            <a:r>
              <a:rPr lang="fr-FR" sz="1200" b="1" dirty="0" err="1"/>
              <a:t>Jackson,will.i.am</a:t>
            </a:r>
            <a:r>
              <a:rPr lang="fr-FR" sz="1200" b="1" dirty="0"/>
              <a:t> - P.Y.T. (</a:t>
            </a:r>
            <a:r>
              <a:rPr lang="fr-FR" sz="1200" b="1" dirty="0" err="1"/>
              <a:t>Pretty</a:t>
            </a:r>
            <a:r>
              <a:rPr lang="fr-FR" sz="1200" b="1" dirty="0"/>
              <a:t> Young </a:t>
            </a:r>
            <a:r>
              <a:rPr lang="fr-FR" sz="1200" b="1" dirty="0" err="1"/>
              <a:t>Thing</a:t>
            </a:r>
            <a:r>
              <a:rPr lang="fr-FR" sz="1200" b="1" dirty="0"/>
              <a:t>) 2008 </a:t>
            </a:r>
            <a:r>
              <a:rPr lang="fr-FR" sz="1200" b="1" dirty="0" err="1"/>
              <a:t>with</a:t>
            </a:r>
            <a:r>
              <a:rPr lang="fr-FR" sz="1200" b="1" dirty="0"/>
              <a:t> will.i.am (Thriller 25th </a:t>
            </a:r>
            <a:r>
              <a:rPr lang="fr-FR" sz="1200" b="1" dirty="0" err="1"/>
              <a:t>Anniversary</a:t>
            </a:r>
            <a:r>
              <a:rPr lang="fr-FR" sz="1200" b="1" dirty="0"/>
              <a:t> Remix </a:t>
            </a:r>
            <a:r>
              <a:rPr lang="fr-FR" sz="1200" b="1" dirty="0" err="1"/>
              <a:t>feat</a:t>
            </a:r>
            <a:r>
              <a:rPr lang="fr-FR" sz="1200" b="1" dirty="0"/>
              <a:t>. willi.i.am) (4:21)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</a:t>
            </a:r>
            <a:r>
              <a:rPr lang="fr-FR" sz="1200" b="1" dirty="0"/>
              <a:t>. Michael </a:t>
            </a:r>
            <a:r>
              <a:rPr lang="fr-FR" sz="1200" b="1" dirty="0" err="1"/>
              <a:t>Jackson,Akon</a:t>
            </a:r>
            <a:r>
              <a:rPr lang="fr-FR" sz="1200" b="1" dirty="0"/>
              <a:t> - </a:t>
            </a:r>
            <a:r>
              <a:rPr lang="fr-FR" sz="1200" b="1" dirty="0" err="1"/>
              <a:t>Wanna</a:t>
            </a:r>
            <a:r>
              <a:rPr lang="fr-FR" sz="1200" b="1" dirty="0"/>
              <a:t> Be </a:t>
            </a:r>
            <a:r>
              <a:rPr lang="fr-FR" sz="1200" b="1" dirty="0" err="1"/>
              <a:t>Startin</a:t>
            </a:r>
            <a:r>
              <a:rPr lang="fr-FR" sz="1200" b="1" dirty="0"/>
              <a:t>' </a:t>
            </a:r>
            <a:r>
              <a:rPr lang="fr-FR" sz="1200" b="1" dirty="0" err="1"/>
              <a:t>Somethin</a:t>
            </a:r>
            <a:r>
              <a:rPr lang="fr-FR" sz="1200" b="1" dirty="0"/>
              <a:t>' 2008 </a:t>
            </a:r>
            <a:r>
              <a:rPr lang="fr-FR" sz="1200" b="1" dirty="0" err="1"/>
              <a:t>with</a:t>
            </a:r>
            <a:r>
              <a:rPr lang="fr-FR" sz="1200" b="1" dirty="0"/>
              <a:t> </a:t>
            </a:r>
            <a:r>
              <a:rPr lang="fr-FR" sz="1200" b="1" dirty="0" err="1"/>
              <a:t>Akon</a:t>
            </a:r>
            <a:r>
              <a:rPr lang="fr-FR" sz="1200" b="1" dirty="0"/>
              <a:t> (Thriller 25th </a:t>
            </a:r>
            <a:r>
              <a:rPr lang="fr-FR" sz="1200" b="1" dirty="0" err="1"/>
              <a:t>Anniversary</a:t>
            </a:r>
            <a:r>
              <a:rPr lang="fr-FR" sz="1200" b="1" dirty="0"/>
              <a:t> Remix) (4:14)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</a:t>
            </a:r>
            <a:r>
              <a:rPr lang="fr-FR" sz="1200" b="1" dirty="0"/>
              <a:t>. Michael </a:t>
            </a:r>
            <a:r>
              <a:rPr lang="fr-FR" sz="1200" b="1" dirty="0" err="1"/>
              <a:t>Jackson,Fergie</a:t>
            </a:r>
            <a:r>
              <a:rPr lang="fr-FR" sz="1200" b="1" dirty="0"/>
              <a:t> - Beat It 2008 (Thriller 25th </a:t>
            </a:r>
            <a:r>
              <a:rPr lang="fr-FR" sz="1200" b="1" dirty="0" err="1"/>
              <a:t>Anniversary</a:t>
            </a:r>
            <a:r>
              <a:rPr lang="fr-FR" sz="1200" b="1" dirty="0"/>
              <a:t> Remix </a:t>
            </a:r>
            <a:r>
              <a:rPr lang="fr-FR" sz="1200" b="1" dirty="0" err="1"/>
              <a:t>feat</a:t>
            </a:r>
            <a:r>
              <a:rPr lang="fr-FR" sz="1200" b="1" dirty="0"/>
              <a:t>. Fergie) (4:11)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</a:t>
            </a:r>
            <a:r>
              <a:rPr lang="fr-FR" sz="1200" b="1" dirty="0"/>
              <a:t>. Michael </a:t>
            </a:r>
            <a:r>
              <a:rPr lang="fr-FR" sz="1200" b="1" dirty="0" err="1"/>
              <a:t>Jackson,Kanye</a:t>
            </a:r>
            <a:r>
              <a:rPr lang="fr-FR" sz="1200" b="1" dirty="0"/>
              <a:t> West - Billie Jean 2008 Kanye West Mix (Thriller 25th </a:t>
            </a:r>
            <a:r>
              <a:rPr lang="fr-FR" sz="1200" b="1" dirty="0" err="1"/>
              <a:t>Anniversary</a:t>
            </a:r>
            <a:r>
              <a:rPr lang="fr-FR" sz="1200" b="1" dirty="0"/>
              <a:t> Remix) (4:36)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:\Users\Solenn\Desktop\bbbbbbbbbbbbb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15888"/>
            <a:ext cx="8913813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116013" y="908050"/>
            <a:ext cx="6911975" cy="5041900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1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Solenn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876"/>
            <a:ext cx="7873176" cy="429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547813" y="1412875"/>
            <a:ext cx="6119812" cy="41549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</a:t>
            </a:r>
            <a:r>
              <a:rPr lang="fr-FR" sz="1200" b="1" dirty="0"/>
              <a:t>. Michael Jackson - For All Time (4:04)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</a:t>
            </a:r>
            <a:r>
              <a:rPr lang="fr-FR" sz="1200" b="1" dirty="0"/>
              <a:t>. Quincy Jones - Voice-Over Intro Quincy Jones Interview #1 / Quincy Jones Interview #1 (2:18)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</a:t>
            </a:r>
            <a:r>
              <a:rPr lang="fr-FR" sz="1200" b="1" dirty="0"/>
              <a:t>. Michael Jackson - </a:t>
            </a:r>
            <a:r>
              <a:rPr lang="fr-FR" sz="1200" b="1" dirty="0" err="1"/>
              <a:t>Someone</a:t>
            </a:r>
            <a:r>
              <a:rPr lang="fr-FR" sz="1200" b="1" dirty="0"/>
              <a:t> in the </a:t>
            </a:r>
            <a:r>
              <a:rPr lang="fr-FR" sz="1200" b="1" dirty="0" err="1"/>
              <a:t>Dark</a:t>
            </a:r>
            <a:r>
              <a:rPr lang="fr-FR" sz="1200" b="1" dirty="0"/>
              <a:t> (4:48)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</a:t>
            </a:r>
            <a:r>
              <a:rPr lang="fr-FR" sz="1200" b="1" dirty="0"/>
              <a:t>. Quincy Jones - Voice-Over Intro Quincy Jones Interview #2/Quincy Jones Interview #2 / Voice-Over Intro Billie Jean (</a:t>
            </a:r>
            <a:r>
              <a:rPr lang="fr-FR" sz="1200" b="1" dirty="0" err="1"/>
              <a:t>Demo</a:t>
            </a:r>
            <a:r>
              <a:rPr lang="fr-FR" sz="1200" b="1" dirty="0"/>
              <a:t>) (2:04)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</a:t>
            </a:r>
            <a:r>
              <a:rPr lang="fr-FR" sz="1200" b="1" dirty="0"/>
              <a:t>. Michael Jackson - Billie Jean (Home </a:t>
            </a:r>
            <a:r>
              <a:rPr lang="fr-FR" sz="1200" b="1" dirty="0" err="1"/>
              <a:t>Demo</a:t>
            </a:r>
            <a:r>
              <a:rPr lang="fr-FR" sz="1200" b="1" dirty="0"/>
              <a:t> </a:t>
            </a:r>
            <a:r>
              <a:rPr lang="fr-FR" sz="1200" b="1" dirty="0" err="1"/>
              <a:t>from</a:t>
            </a:r>
            <a:r>
              <a:rPr lang="fr-FR" sz="1200" b="1" dirty="0"/>
              <a:t> 1981) (2:20)</a:t>
            </a:r>
          </a:p>
          <a:p>
            <a:pPr algn="ctr">
              <a:defRPr/>
            </a:pPr>
            <a:r>
              <a:rPr lang="fr-FR" sz="1200" b="1" dirty="0"/>
              <a:t>21. Quincy Jones - Quincy Jones Interview #3 (3:10)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22</a:t>
            </a:r>
            <a:r>
              <a:rPr lang="fr-FR" sz="1200" b="1" dirty="0"/>
              <a:t>. Rod </a:t>
            </a:r>
            <a:r>
              <a:rPr lang="fr-FR" sz="1200" b="1" dirty="0" err="1"/>
              <a:t>Temperton</a:t>
            </a:r>
            <a:r>
              <a:rPr lang="fr-FR" sz="1200" b="1" dirty="0"/>
              <a:t> - Voice-Over Intro Rod </a:t>
            </a:r>
            <a:r>
              <a:rPr lang="fr-FR" sz="1200" b="1" dirty="0" err="1"/>
              <a:t>Temperton</a:t>
            </a:r>
            <a:r>
              <a:rPr lang="fr-FR" sz="1200" b="1" dirty="0"/>
              <a:t> Interview #1 / Rod </a:t>
            </a:r>
            <a:r>
              <a:rPr lang="fr-FR" sz="1200" b="1" dirty="0" err="1"/>
              <a:t>Temperton</a:t>
            </a:r>
            <a:r>
              <a:rPr lang="fr-FR" sz="1200" b="1" dirty="0"/>
              <a:t> Interview #1 (4:03)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23</a:t>
            </a:r>
            <a:r>
              <a:rPr lang="fr-FR" sz="1200" b="1" dirty="0"/>
              <a:t>. Quincy Jones - Quincy Jones Interview #4 (1:32)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24</a:t>
            </a:r>
            <a:r>
              <a:rPr lang="fr-FR" sz="1200" b="1" dirty="0"/>
              <a:t>. Michael </a:t>
            </a:r>
            <a:r>
              <a:rPr lang="fr-FR" sz="1200" b="1" dirty="0" err="1"/>
              <a:t>Jackson,Rod</a:t>
            </a:r>
            <a:r>
              <a:rPr lang="fr-FR" sz="1200" b="1" dirty="0"/>
              <a:t> </a:t>
            </a:r>
            <a:r>
              <a:rPr lang="fr-FR" sz="1200" b="1" dirty="0" err="1"/>
              <a:t>Temperton,Vincent</a:t>
            </a:r>
            <a:r>
              <a:rPr lang="fr-FR" sz="1200" b="1" dirty="0"/>
              <a:t> Price - Voice-Over Intro / Voice-Over Session </a:t>
            </a:r>
            <a:r>
              <a:rPr lang="fr-FR" sz="1200" b="1" dirty="0" err="1"/>
              <a:t>from</a:t>
            </a:r>
            <a:r>
              <a:rPr lang="fr-FR" sz="1200" b="1" dirty="0"/>
              <a:t> Thriller (2:52)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25</a:t>
            </a:r>
            <a:r>
              <a:rPr lang="fr-FR" sz="1200" b="1" dirty="0"/>
              <a:t>. Rod </a:t>
            </a:r>
            <a:r>
              <a:rPr lang="fr-FR" sz="1200" b="1" dirty="0" err="1"/>
              <a:t>Temperton</a:t>
            </a:r>
            <a:r>
              <a:rPr lang="fr-FR" sz="1200" b="1" dirty="0"/>
              <a:t> - Voice-Over Intro Rod </a:t>
            </a:r>
            <a:r>
              <a:rPr lang="fr-FR" sz="1200" b="1" dirty="0" err="1"/>
              <a:t>Temperton</a:t>
            </a:r>
            <a:r>
              <a:rPr lang="fr-FR" sz="1200" b="1" dirty="0"/>
              <a:t> Interview #2 / Rod </a:t>
            </a:r>
            <a:r>
              <a:rPr lang="fr-FR" sz="1200" b="1" dirty="0" err="1"/>
              <a:t>Temperton</a:t>
            </a:r>
            <a:r>
              <a:rPr lang="fr-FR" sz="1200" b="1" dirty="0"/>
              <a:t> Interview #2 (1:56)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26</a:t>
            </a:r>
            <a:r>
              <a:rPr lang="fr-FR" sz="1200" b="1" dirty="0"/>
              <a:t>. Quincy Jones - Quincy Jones Interview #5 (2:02)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27</a:t>
            </a:r>
            <a:r>
              <a:rPr lang="fr-FR" sz="1200" b="1" dirty="0"/>
              <a:t>. Michael Jackson - </a:t>
            </a:r>
            <a:r>
              <a:rPr lang="fr-FR" sz="1200" b="1" dirty="0" err="1"/>
              <a:t>Carousel</a:t>
            </a:r>
            <a:r>
              <a:rPr lang="fr-FR" sz="1200" b="1" dirty="0"/>
              <a:t> (1:49)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28</a:t>
            </a:r>
            <a:r>
              <a:rPr lang="fr-FR" sz="1200" b="1" dirty="0"/>
              <a:t>. Quincy Jones - Voice-Over Intro Quincy Jones Interview #6 / Quincy Jones Interview #6 (1:18)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29</a:t>
            </a:r>
            <a:r>
              <a:rPr lang="fr-FR" sz="1200" b="1" dirty="0"/>
              <a:t>. Michael Jackson - Billie Jean (Underground Mix) (6:40)</a:t>
            </a:r>
          </a:p>
          <a:p>
            <a:pPr algn="ctr">
              <a:defRPr/>
            </a:pPr>
            <a:endParaRPr lang="fr-FR" sz="1200" b="1" dirty="0" smtClean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 smtClean="0">
                <a:solidFill>
                  <a:schemeClr val="accent4">
                    <a:lumMod val="10000"/>
                  </a:schemeClr>
                </a:solidFill>
              </a:rPr>
              <a:t>30</a:t>
            </a:r>
            <a:r>
              <a:rPr lang="fr-FR" sz="1200" b="1" dirty="0"/>
              <a:t>. Michael Jackson - Thriller (Instrumental) (5:58)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-50093"/>
            <a:ext cx="90535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6402579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6" descr="Juke-box 3 PNG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56" descr="C:\Users\Marie-Jose\Desktop\NUMEROS JUKEBOX NOIR\1 (FILEminimizer).jpg">
            <a:hlinkClick r:id="" action="ppaction://noaction" highlightClick="1">
              <a:snd r:embed="rId10" name="01. Michael Jackson - Wanna Be Startin' Somethin'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2" descr="C:\Users\Marie-Jose\Desktop\NUMEROS JUKEBOX NOIR\2 (FILEminimizer).jpg">
            <a:hlinkClick r:id="" action="ppaction://noaction" highlightClick="1">
              <a:snd r:embed="rId12" name="02. Michael Jackson - Baby Be Min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3" descr="C:\Users\Marie-Jose\Desktop\NUMEROS JUKEBOX NOIR\3 (FILEminimizer).jpg">
            <a:hlinkClick r:id="" action="ppaction://noaction" highlightClick="1">
              <a:snd r:embed="rId14" name="03. Michael Jackson, Paul McCartney - The Girl Is Mine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4" descr="C:\Users\Marie-Jose\Desktop\NUMEROS JUKEBOX NOIR\4 (FILEminimizer).jpg">
            <a:hlinkClick r:id="" action="ppaction://noaction" highlightClick="1">
              <a:snd r:embed="rId16" name="04_Finally_Ce Ce Penisto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8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1" name="05. Michael Jackson - Beat It (Single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3" name="06. Michael Jackson - Billie Jean (Single Versio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5" name="07. Michael Jackson - Human Nature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7" name="08. Michael Jackson - P.Y.T. (Pretty Young Thing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29" name="09. Michael Jackson - The Lady in My Lif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1" name="10. Vincent Price - Vincent Price Excerpt From Thriller Voice-Over Session (Thriller 25th Anniversary Voice-Over Session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1" descr="C:\Users\Marie-Jose\Desktop\NUMEROS JUKEBOX NOIR\11 (FILEminimizer).jpg">
            <a:hlinkClick r:id="" action="ppaction://noaction" highlightClick="1">
              <a:snd r:embed="rId33" name="11. Michael Jackson, will.i.am - The Girl Is Mine 2008 with will.i.am (Thriller 25th Anniversary Remix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2" descr="C:\Users\Marie-Jose\Desktop\NUMEROS JUKEBOX NOIR\12 (FILEminimizer).jpg">
            <a:hlinkClick r:id="" action="ppaction://noaction" highlightClick="1">
              <a:snd r:embed="rId35" name="12. Michael Jackson, will.i.am - P.Y.T. (Pretty Young Thing) 2008 with will.i.am (Thriller 25th Anniversary Remix feat. willi.i.am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25813"/>
            <a:ext cx="42862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3" descr="C:\Users\Marie-Jose\Desktop\NUMEROS JUKEBOX NOIR\13 (FILEminimizer).jpg">
            <a:hlinkClick r:id="" action="ppaction://noaction" highlightClick="1">
              <a:snd r:embed="rId37" name="13. Michael Jackson, Akon - Wanna Be Startin' Somethin' 2008 with Akon (Thriller 25th Anniversary Remix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4" descr="C:\Users\Marie-Jose\Desktop\NUMEROS JUKEBOX NOIR\14 (FILEminimizer).jpg">
            <a:hlinkClick r:id="" action="ppaction://noaction" highlightClick="1">
              <a:snd r:embed="rId39" name="14. Michael Jackson, Fergie - Beat It 2008 (Thriller 25th Anniversary Remix feat. Fergie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C:\Users\Marie-Jose\Desktop\NUMEROS JUKEBOX NOIR\15 (FILEminimizer).jpg">
            <a:hlinkClick r:id="" action="ppaction://noaction" highlightClick="1">
              <a:snd r:embed="rId41" name="15. Michael Jackson, Kanye West - Billie Jean 2008 Kanye West Mix (Thriller 25th Anniversary Remix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6" descr="C:\Users\Marie-Jose\Desktop\NUMEROS JUKEBOX NOIR\16 (FILEminimizer).jpg">
            <a:hlinkClick r:id="" action="ppaction://noaction" highlightClick="1">
              <a:snd r:embed="rId43" name="16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2100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7" descr="C:\Users\Marie-Jose\Desktop\NUMEROS JUKEBOX NOIR\17 (FILEminimizer).jpg">
            <a:hlinkClick r:id="" action="ppaction://noaction" highlightClick="1">
              <a:snd r:embed="rId45" name="17. Quincy Jones - Voice-Over Intro Quincy Jones Interview #1  Quincy Jones Interview #1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15925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8" descr="C:\Users\Marie-Jose\Desktop\NUMEROS JUKEBOX NOIR\18 (FILEminimizer).jpg">
            <a:hlinkClick r:id="" action="ppaction://noaction" highlightClick="1">
              <a:snd r:embed="rId47" name="18. Michael Jackson - Someone in the Dark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30738"/>
            <a:ext cx="4286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9" descr="C:\Users\Marie-Jose\Desktop\NUMEROS JUKEBOX NOIR\19 (FILEminimizer).jpg">
            <a:hlinkClick r:id="" action="ppaction://noaction" highlightClick="1">
              <a:snd r:embed="rId49" name="19. Quincy Jones - Voice-Over Intro Quincy Jones Interview #2Quincy Jones Interview #2  Voice-Over Intro Billie Jean (Demo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286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1150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0" descr="C:\Users\Marie-Jose\Desktop\NUMEROS JUKEBOX NOIR\20 (FILEminimizer).jpg">
            <a:hlinkClick r:id="" action="ppaction://noaction" highlightClick="1">
              <a:snd r:embed="rId52" name="20. Michael Jackson - Billie Jean (Home Demo from 1981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5116513"/>
            <a:ext cx="4254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E:\NUMEROS JUKEBOX NOIR\21 (FILEminimizer).jpg">
            <a:hlinkClick r:id="" action="ppaction://noaction" highlightClick="1">
              <a:snd r:embed="rId54" name="21. Quincy Jones - Quincy Jones Interview #3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E:\NUMEROS JUKEBOX NOIR\22 (FILEminimizer).jpg">
            <a:hlinkClick r:id="" action="ppaction://noaction" highlightClick="1">
              <a:snd r:embed="rId56" name="22. Rod Temperton - Voice-Over Intro Rod Temperton Interview #1  Rod Temperton Interview #1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E:\NUMEROS JUKEBOX NOIR\23 (FILEminimizer).jpg">
            <a:hlinkClick r:id="" action="ppaction://noaction" highlightClick="1">
              <a:snd r:embed="rId58" name="23. Quincy Jones - Quincy Jones Interview #4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5" descr="E:\NUMEROS JUKEBOX NOIR\24 (FILEminimizer).jpg">
            <a:hlinkClick r:id="" action="ppaction://noaction" highlightClick="1">
              <a:snd r:embed="rId60" name="24. Michael Jackson, Rod Temperton, Vincent Price - Voice-Over Intro  Voice-Over Session from Thriller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757613"/>
            <a:ext cx="411163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6" descr="E:\NUMEROS JUKEBOX NOIR\25 (FILEminimizer).jpg">
            <a:hlinkClick r:id="" action="ppaction://noaction" highlightClick="1">
              <a:snd r:embed="rId62" name="25. Rod Temperton - Voice-Over Intro Rod Temperton Interview #2  Rod Temperton Interview #2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3921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7" descr="E:\NUMEROS JUKEBOX NOIR\26 (FILEminimizer).jpg">
            <a:hlinkClick r:id="" action="ppaction://noaction" highlightClick="1">
              <a:snd r:embed="rId64" name="26. Quincy Jones - Quincy Jones Interview #5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8" descr="E:\NUMEROS JUKEBOX NOIR\27 (FILEminimizer).jpg">
            <a:hlinkClick r:id="" action="ppaction://noaction" highlightClick="1">
              <a:snd r:embed="rId66" name="27. Michael Jackson - Carousel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9" descr="E:\NUMEROS JUKEBOX NOIR\28 (FILEminimizer).jpg">
            <a:hlinkClick r:id="" action="ppaction://noaction" highlightClick="1">
              <a:snd r:embed="rId68" name="28. Quincy Jones - Voice-Over Intro Quincy Jones Interview #6  Quincy Jones Interview #6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10" descr="E:\NUMEROS JUKEBOX NOIR\29 (FILEminimizer).jpg">
            <a:hlinkClick r:id="" action="ppaction://noaction" highlightClick="1">
              <a:snd r:embed="rId70" name="29. Michael Jackson - Billie Jean (Underground Mix).wav"/>
            </a:hlinkClick>
          </p:cNvPr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900" y="4868863"/>
            <a:ext cx="458788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11" descr="E:\NUMEROS JUKEBOX NOIR\30 (FILEminimizer).jpg">
            <a:hlinkClick r:id="" action="ppaction://noaction" highlightClick="1">
              <a:snd r:embed="rId72" name="30. Michael Jackson - Thriller (Instrumental)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3857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050" y="3133725"/>
            <a:ext cx="16351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2" descr="D:\SMYLET\BOUGEOIR 2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0" y="22256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2" descr="D:\SMYLET\BOUGEOIR 2.pn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22256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337" y="4990843"/>
            <a:ext cx="738187" cy="982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2" descr="C:\Users\christelle\Desktop\Image2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29" y="4461888"/>
            <a:ext cx="531018" cy="1480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9475" y="334168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6">
            <a:extLst>
              <a:ext uri="{BEBA8EAE-BF5A-486C-A8C5-ECC9F3942E4B}">
                <a14:imgProps xmlns:a14="http://schemas.microsoft.com/office/drawing/2010/main">
                  <a14:imgLayer r:embed="rId8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9757" y="3364706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13" y="1452563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938588"/>
            <a:ext cx="144462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206216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0" name="Picture 71" descr="C:\Users\Solenn\Desktop\Animation1.gif"/>
          <p:cNvPicPr>
            <a:picLocks noChangeAspect="1" noChangeArrowheads="1" noCrop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00" y="1598613"/>
            <a:ext cx="12954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9838" y="1506538"/>
            <a:ext cx="1533525" cy="1603375"/>
          </a:xfrm>
          <a:prstGeom prst="frame">
            <a:avLst>
              <a:gd name="adj1" fmla="val 6684"/>
            </a:avLst>
          </a:prstGeom>
          <a:blipFill dpi="0" rotWithShape="1">
            <a:blip r:embed="rId9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92" name="Picture 13" descr="C:\Users\Solenn\Desktop\Image1.jp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525" y="1924050"/>
            <a:ext cx="70485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1991519" y="1527969"/>
            <a:ext cx="373062" cy="368300"/>
          </a:xfrm>
          <a:prstGeom prst="ellipse">
            <a:avLst/>
          </a:prstGeom>
          <a:blipFill dpi="0" rotWithShape="1">
            <a:blip r:embed="rId9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2" descr="C:\Users\christelle\Desktop\che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921697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2" descr="C:\Users\christelle\Desktop\che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" name="Picture 2" descr="C:\Users\christelle\Desktop\che.jp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982" y="389890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Solenn\Desktop\1cd2c5917ac5b9097cd8223ac7ee4a2a.jpg"/>
          <p:cNvPicPr>
            <a:picLocks noChangeAspect="1" noChangeArrowheads="1"/>
          </p:cNvPicPr>
          <p:nvPr/>
        </p:nvPicPr>
        <p:blipFill>
          <a:blip r:embed="rId102">
            <a:extLst>
              <a:ext uri="{BEBA8EAE-BF5A-486C-A8C5-ECC9F3942E4B}">
                <a14:imgProps xmlns:a14="http://schemas.microsoft.com/office/drawing/2010/main">
                  <a14:imgLayer r:embed="rId103">
                    <a14:imgEffect>
                      <a14:backgroundRemoval t="0" b="100000" l="0" r="100000">
                        <a14:foregroundMark x1="75926" y1="74429" x2="73148" y2="77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106" y="3100420"/>
            <a:ext cx="2637631" cy="341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" name="Picture 69" descr="C:\Users\Jclaude\Desktop\Image1.png"/>
          <p:cNvPicPr>
            <a:picLocks noChangeAspect="1" noChangeArrowheads="1"/>
          </p:cNvPicPr>
          <p:nvPr/>
        </p:nvPicPr>
        <p:blipFill>
          <a:blip r:embed="rId10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7937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494</Words>
  <Application>Microsoft Office PowerPoint</Application>
  <PresentationFormat>Affichage à l'écran (4:3)</PresentationFormat>
  <Paragraphs>35</Paragraphs>
  <Slides>4</Slides>
  <Notes>4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2025-04-02T13:59:46Z</dcterms:modified>
</cp:coreProperties>
</file>