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0" r:id="rId2"/>
    <p:sldId id="345" r:id="rId3"/>
    <p:sldId id="33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BXI4L7EfYnE3JNgMqkplA==" hashData="9YV+lBdDKiOycvm/9ZA/6xx0f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0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027" autoAdjust="0"/>
    <p:restoredTop sz="94660" autoAdjust="0"/>
  </p:normalViewPr>
  <p:slideViewPr>
    <p:cSldViewPr>
      <p:cViewPr>
        <p:scale>
          <a:sx n="81" d="100"/>
          <a:sy n="81" d="100"/>
        </p:scale>
        <p:origin x="-1027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820867-0557-4F7F-92F5-4064E236BB82}" type="datetimeFigureOut">
              <a:rPr lang="fr-FR"/>
              <a:pPr>
                <a:defRPr/>
              </a:pPr>
              <a:t>03/04/2025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4C2FF8-6DF0-4022-ADB4-2FDBBDAAE8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2360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ED8107-DBE9-45E7-AD78-8AA3C4ACE6E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40E44B-7042-42A3-BD34-B2FD8408BDF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58D5B9-8A96-4498-A061-38D64326334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F0159-AF70-42F9-9F27-EDD6E32370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4406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C9C16-963B-48C4-9A5B-CA70A82465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4828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8BB5F-A1D2-4ACD-900D-914164749F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6090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1322A-94B7-457E-AFE6-C7667ACD84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7119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DA66F-A4EA-4484-A5AC-4DC96AD9EA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291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7FD67-07CA-45B3-BB48-D0BB0F8430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5748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FB420-BCF2-4C3F-B983-E64A9A6985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1609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5D7E0-D10C-4F51-86DA-2E46A9BDC0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720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00B10-58F2-41EE-8FDA-9801C92553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4664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CF25C-1137-444E-8D1A-A9E41F5C72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9379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893F4-ABCB-4947-89DC-7777B8C994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7830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838">
              <a:srgbClr val="FF0000"/>
            </a:gs>
            <a:gs pos="78000">
              <a:schemeClr val="tx1"/>
            </a:gs>
            <a:gs pos="61000">
              <a:srgbClr val="FF0000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C8CC22-3BD5-4A14-92A6-0B1882650F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5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4.wav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openxmlformats.org/officeDocument/2006/relationships/image" Target="../media/image35.gif"/><Relationship Id="rId47" Type="http://schemas.openxmlformats.org/officeDocument/2006/relationships/image" Target="../media/image39.png"/><Relationship Id="rId50" Type="http://schemas.openxmlformats.org/officeDocument/2006/relationships/image" Target="../media/image41.png"/><Relationship Id="rId55" Type="http://schemas.microsoft.com/office/2007/relationships/hdphoto" Target="../media/hdphoto5.wdp"/><Relationship Id="rId63" Type="http://schemas.openxmlformats.org/officeDocument/2006/relationships/image" Target="../media/image51.gif"/><Relationship Id="rId68" Type="http://schemas.openxmlformats.org/officeDocument/2006/relationships/image" Target="../media/image5.gif"/><Relationship Id="rId7" Type="http://schemas.openxmlformats.org/officeDocument/2006/relationships/image" Target="../media/image14.gif"/><Relationship Id="rId71" Type="http://schemas.openxmlformats.org/officeDocument/2006/relationships/image" Target="../media/image5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9.wav"/><Relationship Id="rId11" Type="http://schemas.openxmlformats.org/officeDocument/2006/relationships/image" Target="../media/image18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3.wav"/><Relationship Id="rId40" Type="http://schemas.openxmlformats.org/officeDocument/2006/relationships/image" Target="../media/image33.jpeg"/><Relationship Id="rId45" Type="http://schemas.openxmlformats.org/officeDocument/2006/relationships/image" Target="../media/image38.png"/><Relationship Id="rId53" Type="http://schemas.microsoft.com/office/2007/relationships/hdphoto" Target="../media/hdphoto4.wdp"/><Relationship Id="rId58" Type="http://schemas.openxmlformats.org/officeDocument/2006/relationships/image" Target="../media/image46.gif"/><Relationship Id="rId66" Type="http://schemas.openxmlformats.org/officeDocument/2006/relationships/image" Target="../media/image53.png"/><Relationship Id="rId74" Type="http://schemas.openxmlformats.org/officeDocument/2006/relationships/image" Target="../media/image59.png"/><Relationship Id="rId5" Type="http://schemas.openxmlformats.org/officeDocument/2006/relationships/image" Target="../media/image12.png"/><Relationship Id="rId15" Type="http://schemas.openxmlformats.org/officeDocument/2006/relationships/audio" Target="../media/audio3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0.png"/><Relationship Id="rId57" Type="http://schemas.openxmlformats.org/officeDocument/2006/relationships/image" Target="../media/image45.png"/><Relationship Id="rId61" Type="http://schemas.openxmlformats.org/officeDocument/2006/relationships/image" Target="../media/image49.jpeg"/><Relationship Id="rId10" Type="http://schemas.openxmlformats.org/officeDocument/2006/relationships/image" Target="../media/image17.png"/><Relationship Id="rId19" Type="http://schemas.openxmlformats.org/officeDocument/2006/relationships/audio" Target="../media/audio1.wav"/><Relationship Id="rId31" Type="http://schemas.openxmlformats.org/officeDocument/2006/relationships/audio" Target="../media/audio10.wav"/><Relationship Id="rId44" Type="http://schemas.openxmlformats.org/officeDocument/2006/relationships/image" Target="../media/image37.jpeg"/><Relationship Id="rId52" Type="http://schemas.openxmlformats.org/officeDocument/2006/relationships/image" Target="../media/image42.png"/><Relationship Id="rId60" Type="http://schemas.openxmlformats.org/officeDocument/2006/relationships/image" Target="../media/image48.jpeg"/><Relationship Id="rId65" Type="http://schemas.openxmlformats.org/officeDocument/2006/relationships/image" Target="../media/image52.jpeg"/><Relationship Id="rId73" Type="http://schemas.openxmlformats.org/officeDocument/2006/relationships/image" Target="../media/image58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audio" Target="../media/audio12.wav"/><Relationship Id="rId43" Type="http://schemas.openxmlformats.org/officeDocument/2006/relationships/image" Target="../media/image36.jpeg"/><Relationship Id="rId48" Type="http://schemas.microsoft.com/office/2007/relationships/hdphoto" Target="../media/hdphoto2.wdp"/><Relationship Id="rId56" Type="http://schemas.openxmlformats.org/officeDocument/2006/relationships/image" Target="../media/image44.jpeg"/><Relationship Id="rId64" Type="http://schemas.openxmlformats.org/officeDocument/2006/relationships/audio" Target="../media/audio15.wav"/><Relationship Id="rId69" Type="http://schemas.openxmlformats.org/officeDocument/2006/relationships/image" Target="../media/image54.jpeg"/><Relationship Id="rId8" Type="http://schemas.openxmlformats.org/officeDocument/2006/relationships/image" Target="../media/image15.gif"/><Relationship Id="rId51" Type="http://schemas.microsoft.com/office/2007/relationships/hdphoto" Target="../media/hdphoto3.wdp"/><Relationship Id="rId72" Type="http://schemas.openxmlformats.org/officeDocument/2006/relationships/image" Target="../media/image57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2.jpeg"/><Relationship Id="rId46" Type="http://schemas.microsoft.com/office/2007/relationships/hdphoto" Target="../media/hdphoto1.wdp"/><Relationship Id="rId59" Type="http://schemas.openxmlformats.org/officeDocument/2006/relationships/image" Target="../media/image47.png"/><Relationship Id="rId67" Type="http://schemas.openxmlformats.org/officeDocument/2006/relationships/image" Target="../media/image7.jpeg"/><Relationship Id="rId20" Type="http://schemas.openxmlformats.org/officeDocument/2006/relationships/image" Target="../media/image23.jpeg"/><Relationship Id="rId41" Type="http://schemas.openxmlformats.org/officeDocument/2006/relationships/image" Target="../media/image34.gif"/><Relationship Id="rId54" Type="http://schemas.openxmlformats.org/officeDocument/2006/relationships/image" Target="../media/image43.png"/><Relationship Id="rId62" Type="http://schemas.openxmlformats.org/officeDocument/2006/relationships/image" Target="../media/image50.jpeg"/><Relationship Id="rId70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rgbClr val="FF0000"/>
            </a:gs>
            <a:gs pos="78000">
              <a:schemeClr val="tx1"/>
            </a:gs>
            <a:gs pos="58000">
              <a:srgbClr val="BC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Mic2561.wav">
            <a:hlinkClick r:id="" action="ppaction://media"/>
          </p:cNvPr>
          <p:cNvPicPr>
            <a:picLocks noRot="1" noChangeAspect="1"/>
          </p:cNvPicPr>
          <p:nvPr>
            <a:wavAudioFile r:embed="rId1" name="4Michael Jackson - This Time Around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5" descr="C:\Users\Solenn\Desktop\2222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1787473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92275" y="1268413"/>
            <a:ext cx="5688013" cy="4321175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57214"/>
            <a:ext cx="3630933" cy="3343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Solenn\Desktop\Michael Jackson - HIStory - PAST, PRESENT AND FUTURE - BOOK I\michael_jackson___history_book_ii_by_givemerock-d569j3f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112" y="1911808"/>
            <a:ext cx="3122557" cy="3034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2222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Solenn\Desktop\hhhh2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09700"/>
            <a:ext cx="5545138" cy="404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692275" y="1271588"/>
            <a:ext cx="5792788" cy="431800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60588" y="2100263"/>
            <a:ext cx="4895850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01. Scream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02. They Don't Care About Us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03. Stranger in Moscow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04. This Time Around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05. Earth Song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06. D.S.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07. Money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08. Come Together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09. You Are Not Alone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10. Childhood (Theme from Free Willy 2)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11. Tabloid Junkie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12. 2 Bad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13. History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14. Little Susie Pie </a:t>
            </a:r>
            <a:r>
              <a:rPr lang="en-US" sz="1100" b="1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Jesu</a:t>
            </a: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15. Smile</a:t>
            </a:r>
          </a:p>
          <a:p>
            <a:pPr algn="ctr">
              <a:defRPr/>
            </a:pPr>
            <a:endParaRPr lang="en-US" sz="11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8" name="Picture 2" descr="C:\Users\Solenn\Desktop\michael-jackson_détouré (FILEminimizer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957638"/>
            <a:ext cx="4227512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38775"/>
            <a:ext cx="9061450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3" name="1Michael Jackson - Billie Jean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226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5" name="2Michael Jackson - The Way You Make Me Feel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4147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7" name="3Michael Jackson - Stranger in Moscow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29038"/>
            <a:ext cx="5064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9" name="4Michael Jackson - This Time Around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0227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21" name="5Michael Jackson - Earth Song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327525"/>
            <a:ext cx="5064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3" name="6Michael Jackson - D.S.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6180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5" name="7Michael Jackson - Money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932363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9" descr="C:\Users\Marie-Jose\Desktop\NUMEROS JUKEBOX NOIR\9 (FILEminimizer).jpg">
            <a:hlinkClick r:id="" action="ppaction://noaction" highlightClick="1">
              <a:snd r:embed="rId27" name="9Michael Jackson - You Are Not Alon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3130550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0" descr="C:\Users\Marie-Jose\Desktop\NUMEROS JUKEBOX NOIR\10 (FILEminimizer).jpg">
            <a:hlinkClick r:id="" action="ppaction://noaction" highlightClick="1">
              <a:snd r:embed="rId29" name="10Michael Jackson - Childhood (Theme from Free Willy 2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3417888"/>
            <a:ext cx="406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1" descr="C:\Users\Marie-Jose\Desktop\NUMEROS JUKEBOX NOIR\11 (FILEminimizer).jpg">
            <a:hlinkClick r:id="" action="ppaction://noaction" highlightClick="1">
              <a:snd r:embed="rId31" name="11Michael Jackson - Tabloid Junki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722688"/>
            <a:ext cx="4222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2" descr="C:\Users\Marie-Jose\Desktop\NUMEROS JUKEBOX NOIR\12 (FILEminimizer).jpg">
            <a:hlinkClick r:id="" action="ppaction://noaction" highlightClick="1">
              <a:snd r:embed="rId33" name="12Michael Jackson - 2 Bad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019550"/>
            <a:ext cx="4064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3" descr="C:\Users\Marie-Jose\Desktop\NUMEROS JUKEBOX NOIR\13 (FILEminimizer).jpg">
            <a:hlinkClick r:id="" action="ppaction://noaction" highlightClick="1">
              <a:snd r:embed="rId35" name="13Michael Jackson - History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327525"/>
            <a:ext cx="4238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4" descr="C:\Users\Marie-Jose\Desktop\NUMEROS JUKEBOX NOIR\14 (FILEminimizer).jpg">
            <a:hlinkClick r:id="" action="ppaction://noaction" highlightClick="1">
              <a:snd r:embed="rId37" name="14Michael Jackson - Wanna Be Startin' Somethin'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16450"/>
            <a:ext cx="4302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5" descr="C:\Users\Marie-Jose\Desktop\NUMEROS JUKEBOX NOIR\15 (FILEminimizer).jpg">
            <a:hlinkClick r:id="" action="ppaction://noaction" highlightClick="1">
              <a:snd r:embed="rId39" name="15Michael Jackson - Smil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932363"/>
            <a:ext cx="4365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813" y="64055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763" y="4960889"/>
            <a:ext cx="774700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0" name="Image 10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8" descr="C:\Users\Marie-Jose\Desktop\NUMEROS JUKEBOX NOIR\8 (FILEminimizer).jpg">
            <a:hlinkClick r:id="" action="ppaction://noaction" highlightClick="1">
              <a:snd r:embed="rId64" name="8Michael Jackson - Come Together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5213350"/>
            <a:ext cx="481013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0" descr="C:\Users\Solenn\Desktop\Michael Jackson - HIStory - PAST, PRESENT AND FUTURE - BOOK I\michael_jackson___history_book_ii_by_givemerock-d569j3f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1676400"/>
            <a:ext cx="137795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434" y="389737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7" descr="C:\Users\Solenn\Desktop\Michael Jackson - HIStory - PAST, PRESENT AND FUTURE - BOOK I\111_détouré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150" y="3084112"/>
            <a:ext cx="2128763" cy="291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5517232"/>
            <a:ext cx="6668914" cy="166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2025-04-03T09:44:14Z</dcterms:modified>
</cp:coreProperties>
</file>