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40" r:id="rId2"/>
    <p:sldId id="343" r:id="rId3"/>
    <p:sldId id="336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eeYFQwEv05eV/Y0kk7Lm6w==" hashData="kIbf8p8gHZq8Ov8ZXsD3dlpixV0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C0000"/>
    <a:srgbClr val="25FFFF"/>
    <a:srgbClr val="683400"/>
    <a:srgbClr val="FF69D8"/>
    <a:srgbClr val="F27EE1"/>
    <a:srgbClr val="D6A300"/>
    <a:srgbClr val="644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7407" autoAdjust="0"/>
    <p:restoredTop sz="94660" autoAdjust="0"/>
  </p:normalViewPr>
  <p:slideViewPr>
    <p:cSldViewPr>
      <p:cViewPr>
        <p:scale>
          <a:sx n="82" d="100"/>
          <a:sy n="82" d="100"/>
        </p:scale>
        <p:origin x="-979" y="-23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9AAE9E2A-D44A-4851-8DF2-D181DA8D5B03}" type="datetimeFigureOut">
              <a:rPr lang="fr-FR"/>
              <a:pPr>
                <a:defRPr/>
              </a:pPr>
              <a:t>03/04/2025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E5A713D7-DE0B-4EDA-984D-591F87124242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4825102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36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536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30763437-4732-4BCF-AAC6-F8010413DFE9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638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638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57829F0D-5986-41AF-AE68-BF2F10DB7257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741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741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8FDA673E-53F5-4710-AEB9-1E30BDBDF447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B9DCE6E-637A-46C1-9434-22129643969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5017149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2B8EB75-E669-4F4F-8F0D-2A1F8325FE2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5607366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03B13B6-42A8-4D3A-82A5-C84E349A282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8497445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64CC14-6FE4-498D-8AF7-DA0DAE2631A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3310922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CF44CFF-06AC-4B24-B976-A93BF6FB7D2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9086057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5233D67-2FAE-45F1-8F0F-1279201579F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8104928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AFCFA7B-37E0-471F-A241-8D67FAD6D61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5045792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C9FAFC0-096A-4E7A-95E1-5F22BE1B733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7576643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CAD9938-887A-4587-B518-D219862529E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2469128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60F15AC-99A4-44AA-A3BB-F537924DE48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714993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2487788-DD46-49F3-9315-60EB49CF174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9404318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0838">
              <a:srgbClr val="FF0000"/>
            </a:gs>
            <a:gs pos="78000">
              <a:schemeClr val="tx1"/>
            </a:gs>
            <a:gs pos="61000">
              <a:srgbClr val="FF0000"/>
            </a:gs>
            <a:gs pos="89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CCAECF24-36F6-44BD-B2F0-EFAE9665F52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gif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4.jpe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1.wav"/><Relationship Id="rId6" Type="http://schemas.openxmlformats.org/officeDocument/2006/relationships/image" Target="../media/image3.png"/><Relationship Id="rId5" Type="http://schemas.openxmlformats.org/officeDocument/2006/relationships/image" Target="../media/image2.jpeg"/><Relationship Id="rId10" Type="http://schemas.openxmlformats.org/officeDocument/2006/relationships/image" Target="../media/image7.jpeg"/><Relationship Id="rId4" Type="http://schemas.openxmlformats.org/officeDocument/2006/relationships/image" Target="../media/image1.png"/><Relationship Id="rId9" Type="http://schemas.openxmlformats.org/officeDocument/2006/relationships/image" Target="../media/image6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5" Type="http://schemas.openxmlformats.org/officeDocument/2006/relationships/image" Target="../media/image8.gif"/><Relationship Id="rId4" Type="http://schemas.openxmlformats.org/officeDocument/2006/relationships/image" Target="../media/image5.gif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audio" Target="../media/audio2.wav"/><Relationship Id="rId18" Type="http://schemas.openxmlformats.org/officeDocument/2006/relationships/image" Target="../media/image22.jpeg"/><Relationship Id="rId26" Type="http://schemas.openxmlformats.org/officeDocument/2006/relationships/image" Target="../media/image26.jpeg"/><Relationship Id="rId39" Type="http://schemas.openxmlformats.org/officeDocument/2006/relationships/audio" Target="../media/audio14.wav"/><Relationship Id="rId21" Type="http://schemas.openxmlformats.org/officeDocument/2006/relationships/audio" Target="../media/audio6.wav"/><Relationship Id="rId34" Type="http://schemas.openxmlformats.org/officeDocument/2006/relationships/image" Target="../media/image30.jpeg"/><Relationship Id="rId42" Type="http://schemas.openxmlformats.org/officeDocument/2006/relationships/image" Target="../media/image35.gif"/><Relationship Id="rId47" Type="http://schemas.openxmlformats.org/officeDocument/2006/relationships/image" Target="../media/image39.png"/><Relationship Id="rId50" Type="http://schemas.openxmlformats.org/officeDocument/2006/relationships/image" Target="../media/image41.png"/><Relationship Id="rId55" Type="http://schemas.microsoft.com/office/2007/relationships/hdphoto" Target="../media/hdphoto5.wdp"/><Relationship Id="rId63" Type="http://schemas.openxmlformats.org/officeDocument/2006/relationships/image" Target="../media/image51.gif"/><Relationship Id="rId68" Type="http://schemas.openxmlformats.org/officeDocument/2006/relationships/image" Target="../media/image5.gif"/><Relationship Id="rId7" Type="http://schemas.openxmlformats.org/officeDocument/2006/relationships/image" Target="../media/image14.gif"/><Relationship Id="rId71" Type="http://schemas.openxmlformats.org/officeDocument/2006/relationships/image" Target="../media/image56.jpeg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21.jpeg"/><Relationship Id="rId29" Type="http://schemas.openxmlformats.org/officeDocument/2006/relationships/audio" Target="../media/audio10.wav"/><Relationship Id="rId11" Type="http://schemas.openxmlformats.org/officeDocument/2006/relationships/image" Target="../media/image18.png"/><Relationship Id="rId24" Type="http://schemas.openxmlformats.org/officeDocument/2006/relationships/image" Target="../media/image25.jpeg"/><Relationship Id="rId32" Type="http://schemas.openxmlformats.org/officeDocument/2006/relationships/image" Target="../media/image29.jpeg"/><Relationship Id="rId37" Type="http://schemas.openxmlformats.org/officeDocument/2006/relationships/audio" Target="../media/audio13.wav"/><Relationship Id="rId40" Type="http://schemas.openxmlformats.org/officeDocument/2006/relationships/image" Target="../media/image33.jpeg"/><Relationship Id="rId45" Type="http://schemas.openxmlformats.org/officeDocument/2006/relationships/image" Target="../media/image38.png"/><Relationship Id="rId53" Type="http://schemas.microsoft.com/office/2007/relationships/hdphoto" Target="../media/hdphoto4.wdp"/><Relationship Id="rId58" Type="http://schemas.openxmlformats.org/officeDocument/2006/relationships/image" Target="../media/image46.gif"/><Relationship Id="rId66" Type="http://schemas.openxmlformats.org/officeDocument/2006/relationships/image" Target="../media/image53.png"/><Relationship Id="rId74" Type="http://schemas.openxmlformats.org/officeDocument/2006/relationships/image" Target="../media/image58.png"/><Relationship Id="rId5" Type="http://schemas.openxmlformats.org/officeDocument/2006/relationships/image" Target="../media/image12.png"/><Relationship Id="rId15" Type="http://schemas.openxmlformats.org/officeDocument/2006/relationships/audio" Target="../media/audio3.wav"/><Relationship Id="rId23" Type="http://schemas.openxmlformats.org/officeDocument/2006/relationships/audio" Target="../media/audio7.wav"/><Relationship Id="rId28" Type="http://schemas.openxmlformats.org/officeDocument/2006/relationships/image" Target="../media/image27.jpeg"/><Relationship Id="rId36" Type="http://schemas.openxmlformats.org/officeDocument/2006/relationships/image" Target="../media/image31.jpeg"/><Relationship Id="rId49" Type="http://schemas.openxmlformats.org/officeDocument/2006/relationships/image" Target="../media/image40.png"/><Relationship Id="rId57" Type="http://schemas.openxmlformats.org/officeDocument/2006/relationships/image" Target="../media/image45.png"/><Relationship Id="rId61" Type="http://schemas.openxmlformats.org/officeDocument/2006/relationships/image" Target="../media/image49.jpeg"/><Relationship Id="rId10" Type="http://schemas.openxmlformats.org/officeDocument/2006/relationships/image" Target="../media/image17.png"/><Relationship Id="rId19" Type="http://schemas.openxmlformats.org/officeDocument/2006/relationships/audio" Target="../media/audio5.wav"/><Relationship Id="rId31" Type="http://schemas.openxmlformats.org/officeDocument/2006/relationships/audio" Target="../media/audio1.wav"/><Relationship Id="rId44" Type="http://schemas.openxmlformats.org/officeDocument/2006/relationships/image" Target="../media/image37.jpeg"/><Relationship Id="rId52" Type="http://schemas.openxmlformats.org/officeDocument/2006/relationships/image" Target="../media/image42.png"/><Relationship Id="rId60" Type="http://schemas.openxmlformats.org/officeDocument/2006/relationships/image" Target="../media/image48.jpeg"/><Relationship Id="rId65" Type="http://schemas.openxmlformats.org/officeDocument/2006/relationships/image" Target="../media/image52.jpeg"/><Relationship Id="rId73" Type="http://schemas.openxmlformats.org/officeDocument/2006/relationships/image" Target="../media/image9.png"/><Relationship Id="rId4" Type="http://schemas.openxmlformats.org/officeDocument/2006/relationships/image" Target="../media/image11.png"/><Relationship Id="rId9" Type="http://schemas.openxmlformats.org/officeDocument/2006/relationships/image" Target="../media/image16.gif"/><Relationship Id="rId14" Type="http://schemas.openxmlformats.org/officeDocument/2006/relationships/image" Target="../media/image20.jpeg"/><Relationship Id="rId22" Type="http://schemas.openxmlformats.org/officeDocument/2006/relationships/image" Target="../media/image24.jpeg"/><Relationship Id="rId27" Type="http://schemas.openxmlformats.org/officeDocument/2006/relationships/audio" Target="../media/audio9.wav"/><Relationship Id="rId30" Type="http://schemas.openxmlformats.org/officeDocument/2006/relationships/image" Target="../media/image28.jpeg"/><Relationship Id="rId35" Type="http://schemas.openxmlformats.org/officeDocument/2006/relationships/audio" Target="../media/audio12.wav"/><Relationship Id="rId43" Type="http://schemas.openxmlformats.org/officeDocument/2006/relationships/image" Target="../media/image36.jpeg"/><Relationship Id="rId48" Type="http://schemas.microsoft.com/office/2007/relationships/hdphoto" Target="../media/hdphoto2.wdp"/><Relationship Id="rId56" Type="http://schemas.openxmlformats.org/officeDocument/2006/relationships/image" Target="../media/image44.jpeg"/><Relationship Id="rId64" Type="http://schemas.openxmlformats.org/officeDocument/2006/relationships/audio" Target="../media/audio15.wav"/><Relationship Id="rId69" Type="http://schemas.openxmlformats.org/officeDocument/2006/relationships/image" Target="../media/image54.png"/><Relationship Id="rId8" Type="http://schemas.openxmlformats.org/officeDocument/2006/relationships/image" Target="../media/image15.gif"/><Relationship Id="rId51" Type="http://schemas.microsoft.com/office/2007/relationships/hdphoto" Target="../media/hdphoto3.wdp"/><Relationship Id="rId72" Type="http://schemas.openxmlformats.org/officeDocument/2006/relationships/image" Target="../media/image57.gif"/><Relationship Id="rId3" Type="http://schemas.openxmlformats.org/officeDocument/2006/relationships/image" Target="../media/image10.png"/><Relationship Id="rId12" Type="http://schemas.openxmlformats.org/officeDocument/2006/relationships/image" Target="../media/image19.png"/><Relationship Id="rId17" Type="http://schemas.openxmlformats.org/officeDocument/2006/relationships/audio" Target="../media/audio4.wav"/><Relationship Id="rId25" Type="http://schemas.openxmlformats.org/officeDocument/2006/relationships/audio" Target="../media/audio8.wav"/><Relationship Id="rId33" Type="http://schemas.openxmlformats.org/officeDocument/2006/relationships/audio" Target="../media/audio11.wav"/><Relationship Id="rId38" Type="http://schemas.openxmlformats.org/officeDocument/2006/relationships/image" Target="../media/image32.jpeg"/><Relationship Id="rId46" Type="http://schemas.microsoft.com/office/2007/relationships/hdphoto" Target="../media/hdphoto1.wdp"/><Relationship Id="rId59" Type="http://schemas.openxmlformats.org/officeDocument/2006/relationships/image" Target="../media/image47.png"/><Relationship Id="rId67" Type="http://schemas.openxmlformats.org/officeDocument/2006/relationships/image" Target="../media/image7.jpeg"/><Relationship Id="rId20" Type="http://schemas.openxmlformats.org/officeDocument/2006/relationships/image" Target="../media/image23.jpeg"/><Relationship Id="rId41" Type="http://schemas.openxmlformats.org/officeDocument/2006/relationships/image" Target="../media/image34.gif"/><Relationship Id="rId54" Type="http://schemas.openxmlformats.org/officeDocument/2006/relationships/image" Target="../media/image43.png"/><Relationship Id="rId62" Type="http://schemas.openxmlformats.org/officeDocument/2006/relationships/image" Target="../media/image50.jpeg"/><Relationship Id="rId70" Type="http://schemas.openxmlformats.org/officeDocument/2006/relationships/image" Target="../media/image5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9000">
              <a:srgbClr val="FF0000"/>
            </a:gs>
            <a:gs pos="78000">
              <a:schemeClr val="tx1"/>
            </a:gs>
            <a:gs pos="58000">
              <a:srgbClr val="BC0000"/>
            </a:gs>
            <a:gs pos="92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1Michael Jackson - The Girl Is Mine.wav">
            <a:hlinkClick r:id="" action="ppaction://media"/>
          </p:cNvPr>
          <p:cNvPicPr>
            <a:picLocks noRot="1" noChangeAspect="1"/>
          </p:cNvPicPr>
          <p:nvPr>
            <a:wavAudioFile r:embed="rId1" name="11Michael Jackson - The Girl Is Mine.wav"/>
          </p:nvPr>
        </p:nvPicPr>
        <p:blipFill>
          <a:blip r:embed="rId4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  <p:pic>
        <p:nvPicPr>
          <p:cNvPr id="2050" name="Picture 5" descr="C:\Users\Solenn\Desktop\2222_Modifié1.jpe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74163" cy="6865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738" y="1849438"/>
            <a:ext cx="3217862" cy="321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Ellipse 7"/>
          <p:cNvSpPr/>
          <p:nvPr/>
        </p:nvSpPr>
        <p:spPr bwMode="auto">
          <a:xfrm rot="7484241">
            <a:off x="5085557" y="2936081"/>
            <a:ext cx="1036638" cy="1057275"/>
          </a:xfrm>
          <a:prstGeom prst="ellipse">
            <a:avLst/>
          </a:prstGeom>
          <a:blipFill dpi="0"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4" name="Cadre 13"/>
          <p:cNvSpPr/>
          <p:nvPr/>
        </p:nvSpPr>
        <p:spPr>
          <a:xfrm>
            <a:off x="1692275" y="1268413"/>
            <a:ext cx="5688013" cy="4321175"/>
          </a:xfrm>
          <a:prstGeom prst="frame">
            <a:avLst>
              <a:gd name="adj1" fmla="val 3068"/>
            </a:avLst>
          </a:pr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12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9">
            <a:duotone>
              <a:prstClr val="black"/>
              <a:srgbClr val="C000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1757214"/>
            <a:ext cx="3630933" cy="33435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6" name="Picture 4" descr="C:\Users\Solenn\Desktop\Michael Jackson - HIStory - PAST, PRESENT AND FUTURE - BOOK I\image.num1464900259.of.world-lolo.com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38387" y="1909273"/>
            <a:ext cx="3066282" cy="30662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6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5" descr="C:\Users\Solenn\Desktop\2222_Modifié1.jpe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74163" cy="6865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3076" name="Picture 3" descr="C:\Users\Solenn\Desktop\hhhh222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150" y="1409700"/>
            <a:ext cx="5545138" cy="404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Cadre 5"/>
          <p:cNvSpPr/>
          <p:nvPr/>
        </p:nvSpPr>
        <p:spPr>
          <a:xfrm>
            <a:off x="1692275" y="1271588"/>
            <a:ext cx="5792788" cy="4318000"/>
          </a:xfrm>
          <a:prstGeom prst="frame">
            <a:avLst>
              <a:gd name="adj1" fmla="val 3068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2" name="ZoneTexte 1"/>
          <p:cNvSpPr txBox="1"/>
          <p:nvPr/>
        </p:nvSpPr>
        <p:spPr>
          <a:xfrm>
            <a:off x="2160588" y="2100263"/>
            <a:ext cx="4895850" cy="26320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1100" b="1" dirty="0">
                <a:solidFill>
                  <a:schemeClr val="bg2">
                    <a:lumMod val="60000"/>
                    <a:lumOff val="40000"/>
                  </a:schemeClr>
                </a:solidFill>
              </a:rPr>
              <a:t>01. Billie Jean </a:t>
            </a:r>
          </a:p>
          <a:p>
            <a:pPr algn="ctr">
              <a:defRPr/>
            </a:pPr>
            <a:r>
              <a:rPr lang="en-US" sz="1100" b="1" dirty="0">
                <a:solidFill>
                  <a:schemeClr val="bg2">
                    <a:lumMod val="60000"/>
                    <a:lumOff val="40000"/>
                  </a:schemeClr>
                </a:solidFill>
              </a:rPr>
              <a:t>02. The Way You Make Me Feel </a:t>
            </a:r>
          </a:p>
          <a:p>
            <a:pPr algn="ctr">
              <a:defRPr/>
            </a:pPr>
            <a:r>
              <a:rPr lang="en-US" sz="1100" b="1" dirty="0">
                <a:solidFill>
                  <a:schemeClr val="bg2">
                    <a:lumMod val="60000"/>
                    <a:lumOff val="40000"/>
                  </a:schemeClr>
                </a:solidFill>
              </a:rPr>
              <a:t>03. Black Or White (Album Version) </a:t>
            </a:r>
          </a:p>
          <a:p>
            <a:pPr algn="ctr">
              <a:defRPr/>
            </a:pPr>
            <a:r>
              <a:rPr lang="en-US" sz="1100" b="1" dirty="0">
                <a:solidFill>
                  <a:schemeClr val="bg2">
                    <a:lumMod val="60000"/>
                    <a:lumOff val="40000"/>
                  </a:schemeClr>
                </a:solidFill>
              </a:rPr>
              <a:t>04. Rock With You </a:t>
            </a:r>
          </a:p>
          <a:p>
            <a:pPr algn="ctr">
              <a:defRPr/>
            </a:pPr>
            <a:r>
              <a:rPr lang="en-US" sz="1100" b="1" dirty="0">
                <a:solidFill>
                  <a:schemeClr val="bg2">
                    <a:lumMod val="60000"/>
                    <a:lumOff val="40000"/>
                  </a:schemeClr>
                </a:solidFill>
              </a:rPr>
              <a:t>05. She's Out Of My Life (Album Version) </a:t>
            </a:r>
          </a:p>
          <a:p>
            <a:pPr algn="ctr">
              <a:defRPr/>
            </a:pPr>
            <a:r>
              <a:rPr lang="en-US" sz="1100" b="1" dirty="0">
                <a:solidFill>
                  <a:schemeClr val="bg2">
                    <a:lumMod val="60000"/>
                    <a:lumOff val="40000"/>
                  </a:schemeClr>
                </a:solidFill>
              </a:rPr>
              <a:t>06. Bad (Album Version) </a:t>
            </a:r>
          </a:p>
          <a:p>
            <a:pPr algn="ctr">
              <a:defRPr/>
            </a:pPr>
            <a:r>
              <a:rPr lang="en-US" sz="1100" b="1" dirty="0">
                <a:solidFill>
                  <a:schemeClr val="bg2">
                    <a:lumMod val="60000"/>
                    <a:lumOff val="40000"/>
                  </a:schemeClr>
                </a:solidFill>
              </a:rPr>
              <a:t>07. I Just Can't Stop Loving You (Album Version) </a:t>
            </a:r>
          </a:p>
          <a:p>
            <a:pPr algn="ctr">
              <a:defRPr/>
            </a:pPr>
            <a:r>
              <a:rPr lang="en-US" sz="1100" b="1" dirty="0">
                <a:solidFill>
                  <a:schemeClr val="bg2">
                    <a:lumMod val="60000"/>
                    <a:lumOff val="40000"/>
                  </a:schemeClr>
                </a:solidFill>
              </a:rPr>
              <a:t>08. Man in the Mirror </a:t>
            </a:r>
          </a:p>
          <a:p>
            <a:pPr algn="ctr">
              <a:defRPr/>
            </a:pPr>
            <a:r>
              <a:rPr lang="en-US" sz="1100" b="1" dirty="0">
                <a:solidFill>
                  <a:schemeClr val="bg2">
                    <a:lumMod val="60000"/>
                    <a:lumOff val="40000"/>
                  </a:schemeClr>
                </a:solidFill>
              </a:rPr>
              <a:t>09. Thriller (Album Version) </a:t>
            </a:r>
          </a:p>
          <a:p>
            <a:pPr algn="ctr">
              <a:defRPr/>
            </a:pPr>
            <a:r>
              <a:rPr lang="en-US" sz="1100" b="1" dirty="0">
                <a:solidFill>
                  <a:schemeClr val="bg2">
                    <a:lumMod val="60000"/>
                    <a:lumOff val="40000"/>
                  </a:schemeClr>
                </a:solidFill>
              </a:rPr>
              <a:t>10. Beat It </a:t>
            </a:r>
          </a:p>
          <a:p>
            <a:pPr algn="ctr">
              <a:defRPr/>
            </a:pPr>
            <a:r>
              <a:rPr lang="en-US" sz="1100" b="1" dirty="0">
                <a:solidFill>
                  <a:schemeClr val="bg2">
                    <a:lumMod val="60000"/>
                    <a:lumOff val="40000"/>
                  </a:schemeClr>
                </a:solidFill>
              </a:rPr>
              <a:t>11. The Girl Is Mine </a:t>
            </a:r>
          </a:p>
          <a:p>
            <a:pPr algn="ctr">
              <a:defRPr/>
            </a:pPr>
            <a:r>
              <a:rPr lang="en-US" sz="1100" b="1" dirty="0">
                <a:solidFill>
                  <a:schemeClr val="bg2">
                    <a:lumMod val="60000"/>
                    <a:lumOff val="40000"/>
                  </a:schemeClr>
                </a:solidFill>
              </a:rPr>
              <a:t>12. Remember the Time </a:t>
            </a:r>
          </a:p>
          <a:p>
            <a:pPr algn="ctr">
              <a:defRPr/>
            </a:pPr>
            <a:r>
              <a:rPr lang="en-US" sz="1100" b="1" dirty="0">
                <a:solidFill>
                  <a:schemeClr val="bg2">
                    <a:lumMod val="60000"/>
                    <a:lumOff val="40000"/>
                  </a:schemeClr>
                </a:solidFill>
              </a:rPr>
              <a:t>13. Don't Stop </a:t>
            </a:r>
            <a:r>
              <a:rPr lang="en-US" sz="1100" b="1" dirty="0" err="1">
                <a:solidFill>
                  <a:schemeClr val="bg2">
                    <a:lumMod val="60000"/>
                    <a:lumOff val="40000"/>
                  </a:schemeClr>
                </a:solidFill>
              </a:rPr>
              <a:t>'Til</a:t>
            </a:r>
            <a:r>
              <a:rPr lang="en-US" sz="1100" b="1" dirty="0">
                <a:solidFill>
                  <a:schemeClr val="bg2">
                    <a:lumMod val="60000"/>
                    <a:lumOff val="40000"/>
                  </a:schemeClr>
                </a:solidFill>
              </a:rPr>
              <a:t> You Get Enough </a:t>
            </a:r>
          </a:p>
          <a:p>
            <a:pPr algn="ctr">
              <a:defRPr/>
            </a:pPr>
            <a:r>
              <a:rPr lang="en-US" sz="1100" b="1" dirty="0">
                <a:solidFill>
                  <a:schemeClr val="bg2">
                    <a:lumMod val="60000"/>
                    <a:lumOff val="40000"/>
                  </a:schemeClr>
                </a:solidFill>
              </a:rPr>
              <a:t>14. </a:t>
            </a:r>
            <a:r>
              <a:rPr lang="en-US" sz="1100" b="1" dirty="0" err="1">
                <a:solidFill>
                  <a:schemeClr val="bg2">
                    <a:lumMod val="60000"/>
                    <a:lumOff val="40000"/>
                  </a:schemeClr>
                </a:solidFill>
              </a:rPr>
              <a:t>Wanna</a:t>
            </a:r>
            <a:r>
              <a:rPr lang="en-US" sz="1100" b="1" dirty="0">
                <a:solidFill>
                  <a:schemeClr val="bg2">
                    <a:lumMod val="60000"/>
                    <a:lumOff val="40000"/>
                  </a:schemeClr>
                </a:solidFill>
              </a:rPr>
              <a:t> Be </a:t>
            </a:r>
            <a:r>
              <a:rPr lang="en-US" sz="1100" b="1" dirty="0" err="1">
                <a:solidFill>
                  <a:schemeClr val="bg2">
                    <a:lumMod val="60000"/>
                    <a:lumOff val="40000"/>
                  </a:schemeClr>
                </a:solidFill>
              </a:rPr>
              <a:t>Startin</a:t>
            </a:r>
            <a:r>
              <a:rPr lang="en-US" sz="1100" b="1" dirty="0">
                <a:solidFill>
                  <a:schemeClr val="bg2">
                    <a:lumMod val="60000"/>
                    <a:lumOff val="40000"/>
                  </a:schemeClr>
                </a:solidFill>
              </a:rPr>
              <a:t>' </a:t>
            </a:r>
            <a:r>
              <a:rPr lang="en-US" sz="1100" b="1" dirty="0" err="1">
                <a:solidFill>
                  <a:schemeClr val="bg2">
                    <a:lumMod val="60000"/>
                    <a:lumOff val="40000"/>
                  </a:schemeClr>
                </a:solidFill>
              </a:rPr>
              <a:t>Somethin</a:t>
            </a:r>
            <a:r>
              <a:rPr lang="en-US" sz="1100" b="1" dirty="0">
                <a:solidFill>
                  <a:schemeClr val="bg2">
                    <a:lumMod val="60000"/>
                    <a:lumOff val="40000"/>
                  </a:schemeClr>
                </a:solidFill>
              </a:rPr>
              <a:t>' (Album Version) </a:t>
            </a:r>
          </a:p>
          <a:p>
            <a:pPr algn="ctr">
              <a:defRPr/>
            </a:pPr>
            <a:r>
              <a:rPr lang="en-US" sz="1100" b="1" dirty="0">
                <a:solidFill>
                  <a:schemeClr val="bg2">
                    <a:lumMod val="60000"/>
                    <a:lumOff val="40000"/>
                  </a:schemeClr>
                </a:solidFill>
              </a:rPr>
              <a:t>15. Heal the World </a:t>
            </a:r>
          </a:p>
        </p:txBody>
      </p:sp>
      <p:pic>
        <p:nvPicPr>
          <p:cNvPr id="3079" name="Picture 7" descr="C:\Users\Solenn\Desktop\Michael Jackson - HIStory - PAST, PRESENT AND FUTURE - BOOK I\111_détouré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776" y="3100281"/>
            <a:ext cx="2663825" cy="3641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8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0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2" dur="2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4" dur="2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6" dur="2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8" dur="2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0" dur="2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2" dur="2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4" dur="20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6" dur="20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8" dur="20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0" dur="2000" fill="hold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2" dur="2000" fill="hold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4" dur="2000" fill="hold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0" y="6350"/>
            <a:ext cx="9115425" cy="6823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988" y="5399088"/>
            <a:ext cx="9061451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2" name="Picture 2" descr="C:\Users\christelle\Desktop\Image14444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438775"/>
            <a:ext cx="9061450" cy="1360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Image 6" descr="Juke-box 3 PNG.gif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8225" y="912813"/>
            <a:ext cx="1876425" cy="4525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540500" y="3176588"/>
            <a:ext cx="1074738" cy="2236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-34925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46713" y="1677988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9488" y="1677988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5275" y="1441450"/>
            <a:ext cx="1290638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4163" y="2141538"/>
            <a:ext cx="1296987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Picture 56" descr="C:\Users\Marie-Jose\Desktop\SMYLET\5 (FILEminimize.jp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8925" y="3856038"/>
            <a:ext cx="1290638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56" descr="C:\Users\Marie-Jose\Desktop\NUMEROS JUKEBOX NOIR\1 (FILEminimizer).jpg">
            <a:hlinkClick r:id="" action="ppaction://noaction" highlightClick="1">
              <a:snd r:embed="rId13" name="1Michael Jackson - Billie Jean.wav"/>
            </a:hlinkClick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3122613"/>
            <a:ext cx="476250" cy="24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2" descr="C:\Users\Marie-Jose\Desktop\NUMEROS JUKEBOX NOIR\2 (FILEminimizer).jpg">
            <a:hlinkClick r:id="" action="ppaction://noaction" highlightClick="1">
              <a:snd r:embed="rId15" name="2Michael Jackson - The Way You Make Me Feel.wav"/>
            </a:hlinkClick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0025" y="3414713"/>
            <a:ext cx="482600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3" descr="C:\Users\Marie-Jose\Desktop\NUMEROS JUKEBOX NOIR\3 (FILEminimizer).jpg">
            <a:hlinkClick r:id="" action="ppaction://noaction" highlightClick="1">
              <a:snd r:embed="rId17" name="3Michael Jackson - Black Or White (Album Version).wav"/>
            </a:hlinkClick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2088" y="3729038"/>
            <a:ext cx="506412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4" descr="C:\Users\Marie-Jose\Desktop\NUMEROS JUKEBOX NOIR\4 (FILEminimizer).jpg">
            <a:hlinkClick r:id="" action="ppaction://noaction" highlightClick="1">
              <a:snd r:embed="rId19" name="4Michael Jackson - Rock With You.wav"/>
            </a:hlinkClick>
          </p:cNvPr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5738" y="4022725"/>
            <a:ext cx="48260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5" descr="C:\Users\Marie-Jose\Desktop\NUMEROS JUKEBOX NOIR\5 (FILEminimizer).jpg">
            <a:hlinkClick r:id="" action="ppaction://noaction" highlightClick="1">
              <a:snd r:embed="rId21" name="5Michael Jackson - She's Out Of My Life (Album Version).wav"/>
            </a:hlinkClick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3675" y="4327525"/>
            <a:ext cx="506413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6" descr="C:\Users\Marie-Jose\Desktop\NUMEROS JUKEBOX NOIR\6 (FILEminimizer).jpg">
            <a:hlinkClick r:id="" action="ppaction://noaction" highlightClick="1">
              <a:snd r:embed="rId23" name="6Michael Jackson - Bad (Album Version).wav"/>
            </a:hlinkClick>
          </p:cNvPr>
          <p:cNvPicPr>
            <a:picLocks noChangeAspect="1" noChangeArrowheads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4618038"/>
            <a:ext cx="47625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7" descr="C:\Users\Marie-Jose\Desktop\NUMEROS JUKEBOX NOIR\7 (FILEminimizer).jpg">
            <a:hlinkClick r:id="" action="ppaction://noaction" highlightClick="1">
              <a:snd r:embed="rId25" name="7Michael Jackson - I Just Can't Stop Loving You (Album Version).wav"/>
            </a:hlinkClick>
          </p:cNvPr>
          <p:cNvPicPr>
            <a:picLocks noChangeAspect="1" noChangeArrowheads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0188" y="4932363"/>
            <a:ext cx="441325" cy="252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9" descr="C:\Users\Marie-Jose\Desktop\NUMEROS JUKEBOX NOIR\9 (FILEminimizer).jpg">
            <a:hlinkClick r:id="" action="ppaction://noaction" highlightClick="1">
              <a:snd r:embed="rId27" name="9Michael Jackson - Thriller (Album Version).wav"/>
            </a:hlinkClick>
          </p:cNvPr>
          <p:cNvPicPr>
            <a:picLocks noChangeAspect="1" noChangeArrowheads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3750" y="3130550"/>
            <a:ext cx="530225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10" descr="C:\Users\Marie-Jose\Desktop\NUMEROS JUKEBOX NOIR\10 (FILEminimizer).jpg">
            <a:hlinkClick r:id="" action="ppaction://noaction" highlightClick="1">
              <a:snd r:embed="rId29" name="10Michael Jackson - Beat It.wav"/>
            </a:hlinkClick>
          </p:cNvPr>
          <p:cNvPicPr>
            <a:picLocks noChangeAspect="1" noChangeArrowheads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83438" y="3417888"/>
            <a:ext cx="40640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6" name="Picture 11" descr="C:\Users\Marie-Jose\Desktop\NUMEROS JUKEBOX NOIR\11 (FILEminimizer).jpg">
            <a:hlinkClick r:id="" action="ppaction://noaction" highlightClick="1">
              <a:snd r:embed="rId31" name="11Michael Jackson - The Girl Is Mine.wav"/>
            </a:hlinkClick>
          </p:cNvPr>
          <p:cNvPicPr>
            <a:picLocks noChangeAspect="1" noChangeArrowheads="1"/>
          </p:cNvPicPr>
          <p:nvPr/>
        </p:nvPicPr>
        <p:blipFill>
          <a:blip r:embed="rId3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7088" y="3722688"/>
            <a:ext cx="422275" cy="234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7" name="Picture 12" descr="C:\Users\Marie-Jose\Desktop\NUMEROS JUKEBOX NOIR\12 (FILEminimizer).jpg">
            <a:hlinkClick r:id="" action="ppaction://noaction" highlightClick="1">
              <a:snd r:embed="rId33" name="12Michael Jackson - Remember the Time.wav"/>
            </a:hlinkClick>
          </p:cNvPr>
          <p:cNvPicPr>
            <a:picLocks noChangeAspect="1" noChangeArrowheads="1"/>
          </p:cNvPicPr>
          <p:nvPr/>
        </p:nvPicPr>
        <p:blipFill>
          <a:blip r:embed="rId3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7088" y="4019550"/>
            <a:ext cx="40640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8" name="Picture 13" descr="C:\Users\Marie-Jose\Desktop\NUMEROS JUKEBOX NOIR\13 (FILEminimizer).jpg">
            <a:hlinkClick r:id="" action="ppaction://noaction" highlightClick="1">
              <a:snd r:embed="rId35" name="13Michael Jackson - Don't Stop 'Til You Get Enough.wav"/>
            </a:hlinkClick>
          </p:cNvPr>
          <p:cNvPicPr>
            <a:picLocks noChangeAspect="1" noChangeArrowheads="1"/>
          </p:cNvPicPr>
          <p:nvPr/>
        </p:nvPicPr>
        <p:blipFill>
          <a:blip r:embed="rId3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327525"/>
            <a:ext cx="423863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14" descr="C:\Users\Marie-Jose\Desktop\NUMEROS JUKEBOX NOIR\14 (FILEminimizer).jpg">
            <a:hlinkClick r:id="" action="ppaction://noaction" highlightClick="1">
              <a:snd r:embed="rId37" name="14Michael Jackson - Wanna Be Startin' Somethin' (Album Version).wav"/>
            </a:hlinkClick>
          </p:cNvPr>
          <p:cNvPicPr>
            <a:picLocks noChangeAspect="1" noChangeArrowheads="1"/>
          </p:cNvPicPr>
          <p:nvPr/>
        </p:nvPicPr>
        <p:blipFill>
          <a:blip r:embed="rId3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616450"/>
            <a:ext cx="430213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15" descr="C:\Users\Marie-Jose\Desktop\NUMEROS JUKEBOX NOIR\15 (FILEminimizer).jpg">
            <a:hlinkClick r:id="" action="ppaction://noaction" highlightClick="1">
              <a:snd r:embed="rId39" name="15Michael Jackson - Heal the World.wav"/>
            </a:hlinkClick>
          </p:cNvPr>
          <p:cNvPicPr>
            <a:picLocks noChangeAspect="1" noChangeArrowheads="1"/>
          </p:cNvPicPr>
          <p:nvPr/>
        </p:nvPicPr>
        <p:blipFill>
          <a:blip r:embed="rId4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3275" y="4932363"/>
            <a:ext cx="436563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4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53283" y="6418424"/>
            <a:ext cx="495300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4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6415088"/>
            <a:ext cx="569912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2" descr="C:\Users\christelle\Desktop\che.jpg"/>
          <p:cNvPicPr>
            <a:picLocks noChangeAspect="1" noChangeArrowheads="1"/>
          </p:cNvPicPr>
          <p:nvPr/>
        </p:nvPicPr>
        <p:blipFill>
          <a:blip r:embed="rId4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36020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2" descr="C:\Users\christelle\Desktop\che.jpg"/>
          <p:cNvPicPr>
            <a:picLocks noChangeAspect="1" noChangeArrowheads="1"/>
          </p:cNvPicPr>
          <p:nvPr/>
        </p:nvPicPr>
        <p:blipFill>
          <a:blip r:embed="rId4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0600" y="387826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2" descr="C:\Users\christelle\Desktop\che.jpg"/>
          <p:cNvPicPr>
            <a:picLocks noChangeAspect="1" noChangeArrowheads="1"/>
          </p:cNvPicPr>
          <p:nvPr/>
        </p:nvPicPr>
        <p:blipFill>
          <a:blip r:embed="rId4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45">
            <a:extLst>
              <a:ext uri="{BEBA8EAE-BF5A-486C-A8C5-ECC9F3942E4B}">
                <a14:imgProps xmlns:a14="http://schemas.microsoft.com/office/drawing/2010/main">
                  <a14:imgLayer r:embed="rId46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4932363"/>
            <a:ext cx="774700" cy="1033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Image 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2" descr="C:\Users\christelle\Desktop\Image2.png"/>
          <p:cNvPicPr>
            <a:picLocks noChangeAspect="1" noChangeArrowheads="1"/>
          </p:cNvPicPr>
          <p:nvPr/>
        </p:nvPicPr>
        <p:blipFill>
          <a:blip r:embed="rId47">
            <a:extLst>
              <a:ext uri="{BEBA8EAE-BF5A-486C-A8C5-ECC9F3942E4B}">
                <a14:imgProps xmlns:a14="http://schemas.microsoft.com/office/drawing/2010/main">
                  <a14:imgLayer r:embed="rId48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538" y="1452563"/>
            <a:ext cx="688975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9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49">
            <a:duotone>
              <a:prstClr val="black"/>
              <a:schemeClr val="tx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9540" y="1876100"/>
            <a:ext cx="331985" cy="433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32" name="Picture 2" descr="D:\SMYLET\BOUGEOIR 2.png"/>
          <p:cNvPicPr>
            <a:picLocks noChangeAspect="1" noChangeArrowheads="1"/>
          </p:cNvPicPr>
          <p:nvPr/>
        </p:nvPicPr>
        <p:blipFill>
          <a:blip r:embed="rId50">
            <a:extLst>
              <a:ext uri="{BEBA8EAE-BF5A-486C-A8C5-ECC9F3942E4B}">
                <a14:imgProps xmlns:a14="http://schemas.microsoft.com/office/drawing/2010/main">
                  <a14:imgLayer r:embed="rId51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4463" y="2227263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2" descr="D:\SMYLET\BOUGEOIR 2.png"/>
          <p:cNvPicPr>
            <a:picLocks noChangeAspect="1" noChangeArrowheads="1"/>
          </p:cNvPicPr>
          <p:nvPr/>
        </p:nvPicPr>
        <p:blipFill>
          <a:blip r:embed="rId52">
            <a:extLst>
              <a:ext uri="{BEBA8EAE-BF5A-486C-A8C5-ECC9F3942E4B}">
                <a14:imgProps xmlns:a14="http://schemas.microsoft.com/office/drawing/2010/main">
                  <a14:imgLayer r:embed="rId53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0425" y="2230438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54">
            <a:extLst>
              <a:ext uri="{BEBA8EAE-BF5A-486C-A8C5-ECC9F3942E4B}">
                <a14:imgProps xmlns:a14="http://schemas.microsoft.com/office/drawing/2010/main">
                  <a14:imgLayer r:embed="rId55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158875"/>
            <a:ext cx="852488" cy="150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5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0163" y="3910013"/>
            <a:ext cx="1473200" cy="1489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Image 5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838" y="3148013"/>
            <a:ext cx="325437" cy="2255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888" y="3162300"/>
            <a:ext cx="368300" cy="2217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96113" y="3138488"/>
            <a:ext cx="187325" cy="2265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6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57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383" y="945474"/>
            <a:ext cx="1823993" cy="1186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40" name="Image 10"/>
          <p:cNvPicPr>
            <a:picLocks noChangeAspect="1"/>
          </p:cNvPicPr>
          <p:nvPr/>
        </p:nvPicPr>
        <p:blipFill>
          <a:blip r:embed="rId5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1313" y="1408113"/>
            <a:ext cx="661987" cy="661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59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904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9" name="Ellipse 68"/>
          <p:cNvSpPr/>
          <p:nvPr/>
        </p:nvSpPr>
        <p:spPr bwMode="auto">
          <a:xfrm rot="3669725">
            <a:off x="6844507" y="1572419"/>
            <a:ext cx="373062" cy="368300"/>
          </a:xfrm>
          <a:prstGeom prst="ellipse">
            <a:avLst/>
          </a:prstGeom>
          <a:blipFill dpi="0" rotWithShape="1">
            <a:blip r:embed="rId6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43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6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2413" y="3257550"/>
            <a:ext cx="130492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Picture 4" descr="D:\SMYLET\1 (FILEmini.jpg"/>
          <p:cNvPicPr>
            <a:picLocks noChangeAspect="1" noChangeArrowheads="1"/>
          </p:cNvPicPr>
          <p:nvPr/>
        </p:nvPicPr>
        <p:blipFill>
          <a:blip r:embed="rId6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1463" y="2754313"/>
            <a:ext cx="1304925" cy="455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6" name="Image 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80868" y="3340894"/>
            <a:ext cx="6858001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3" name="Cadre 62"/>
          <p:cNvSpPr/>
          <p:nvPr/>
        </p:nvSpPr>
        <p:spPr bwMode="auto">
          <a:xfrm>
            <a:off x="6210300" y="3138488"/>
            <a:ext cx="366713" cy="2265362"/>
          </a:xfrm>
          <a:prstGeom prst="frame">
            <a:avLst>
              <a:gd name="adj1" fmla="val 17981"/>
            </a:avLst>
          </a:prstGeom>
          <a:blipFill dpi="0" rotWithShape="1">
            <a:blip r:embed="rId6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4" name="Cadre 63"/>
          <p:cNvSpPr/>
          <p:nvPr/>
        </p:nvSpPr>
        <p:spPr bwMode="auto">
          <a:xfrm>
            <a:off x="7577138" y="3138488"/>
            <a:ext cx="338137" cy="2265362"/>
          </a:xfrm>
          <a:prstGeom prst="frame">
            <a:avLst>
              <a:gd name="adj1" fmla="val 17981"/>
            </a:avLst>
          </a:prstGeom>
          <a:blipFill dpi="0" rotWithShape="1">
            <a:blip r:embed="rId6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5" name="Cadre 64"/>
          <p:cNvSpPr/>
          <p:nvPr/>
        </p:nvSpPr>
        <p:spPr bwMode="auto">
          <a:xfrm>
            <a:off x="6975475" y="3130550"/>
            <a:ext cx="201613" cy="2282825"/>
          </a:xfrm>
          <a:prstGeom prst="frame">
            <a:avLst>
              <a:gd name="adj1" fmla="val 17981"/>
            </a:avLst>
          </a:prstGeom>
          <a:blipFill dpi="0" rotWithShape="1">
            <a:blip r:embed="rId6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50" name="Picture 8" descr="C:\Users\Marie-Jose\Desktop\NUMEROS JUKEBOX NOIR\8 (FILEminimizer).jpg">
            <a:hlinkClick r:id="" action="ppaction://noaction" highlightClick="1">
              <a:snd r:embed="rId64" name="8Michael Jackson - Man in the Mirror.wav"/>
            </a:hlinkClick>
          </p:cNvPr>
          <p:cNvPicPr>
            <a:picLocks noChangeAspect="1" noChangeArrowheads="1"/>
          </p:cNvPicPr>
          <p:nvPr/>
        </p:nvPicPr>
        <p:blipFill>
          <a:blip r:embed="rId6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3875" y="5213350"/>
            <a:ext cx="481013" cy="225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1" name="Picture 2" descr="C:\Users\christelle\Desktop\tabe.jpg"/>
          <p:cNvPicPr>
            <a:picLocks noChangeAspect="1" noChangeArrowheads="1"/>
          </p:cNvPicPr>
          <p:nvPr/>
        </p:nvPicPr>
        <p:blipFill>
          <a:blip r:embed="rId6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5763" y="5730875"/>
            <a:ext cx="5826125" cy="1028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6" name="Picture 4" descr="C:\Users\Solenn\Desktop\Michael Jackson - HIStory - PAST, PRESENT AND FUTURE - BOOK I\image.num1464900259.of.world-lolo.com.jpg"/>
          <p:cNvPicPr>
            <a:picLocks noChangeAspect="1" noChangeArrowheads="1"/>
          </p:cNvPicPr>
          <p:nvPr/>
        </p:nvPicPr>
        <p:blipFill>
          <a:blip r:embed="rId6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0163" y="1671638"/>
            <a:ext cx="1331912" cy="1331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" name="Cadre 39"/>
          <p:cNvSpPr/>
          <p:nvPr/>
        </p:nvSpPr>
        <p:spPr>
          <a:xfrm>
            <a:off x="3735388" y="1562100"/>
            <a:ext cx="1535112" cy="1570038"/>
          </a:xfrm>
          <a:prstGeom prst="frame">
            <a:avLst>
              <a:gd name="adj1" fmla="val 6684"/>
            </a:avLst>
          </a:prstGeom>
          <a:blipFill dpi="0" rotWithShape="1">
            <a:blip r:embed="rId6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73" name="Picture 2" descr="C:\Users\christelle\Desktop\che.jpg"/>
          <p:cNvPicPr>
            <a:picLocks noChangeAspect="1" noChangeArrowheads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4" name="Picture 2" descr="C:\Users\christelle\Desktop\che.jpg"/>
          <p:cNvPicPr>
            <a:picLocks noChangeAspect="1" noChangeArrowheads="1"/>
          </p:cNvPicPr>
          <p:nvPr/>
        </p:nvPicPr>
        <p:blipFill>
          <a:blip r:embed="rId7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66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5" name="Picture 2" descr="C:\Users\christelle\Desktop\che.jpg"/>
          <p:cNvPicPr>
            <a:picLocks noChangeAspect="1" noChangeArrowheads="1"/>
          </p:cNvPicPr>
          <p:nvPr/>
        </p:nvPicPr>
        <p:blipFill>
          <a:blip r:embed="rId7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3434" y="389737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6" name="Picture 69" descr="C:\Users\JClaude\Desktop\PPS  TOUS\P GIFS ETCHEMINEE\GIF CHEMINEE2222.gif"/>
          <p:cNvPicPr>
            <a:picLocks noChangeAspect="1" noChangeArrowheads="1" noCrop="1"/>
          </p:cNvPicPr>
          <p:nvPr/>
        </p:nvPicPr>
        <p:blipFill>
          <a:blip r:embed="rId7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871913"/>
            <a:ext cx="1435100" cy="139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0" name="Picture 7" descr="C:\Users\Solenn\Desktop\Michael Jackson - HIStory - PAST, PRESENT AND FUTURE - BOOK I\111_détouré.png"/>
          <p:cNvPicPr>
            <a:picLocks noChangeAspect="1" noChangeArrowheads="1"/>
          </p:cNvPicPr>
          <p:nvPr/>
        </p:nvPicPr>
        <p:blipFill>
          <a:blip r:embed="rId7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0999" y="3095998"/>
            <a:ext cx="2128763" cy="29102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" name="Picture 69" descr="C:\Users\Jclaude\Desktop\Image1.png"/>
          <p:cNvPicPr>
            <a:picLocks noChangeAspect="1" noChangeArrowheads="1"/>
          </p:cNvPicPr>
          <p:nvPr/>
        </p:nvPicPr>
        <p:blipFill>
          <a:blip r:embed="rId7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5" y="5517232"/>
            <a:ext cx="6668914" cy="16646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2" name="Image 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112</Words>
  <Application>Microsoft Office PowerPoint</Application>
  <PresentationFormat>Affichage à l'écran (4:3)</PresentationFormat>
  <Paragraphs>18</Paragraphs>
  <Slides>3</Slides>
  <Notes>3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2025-04-03T09:44:19Z</dcterms:modified>
</cp:coreProperties>
</file>