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0" r:id="rId2"/>
    <p:sldId id="256" r:id="rId3"/>
    <p:sldId id="263" r:id="rId4"/>
    <p:sldId id="262" r:id="rId5"/>
    <p:sldId id="261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03" autoAdjust="0"/>
    <p:restoredTop sz="94660"/>
  </p:normalViewPr>
  <p:slideViewPr>
    <p:cSldViewPr snapToGrid="0">
      <p:cViewPr varScale="1">
        <p:scale>
          <a:sx n="81" d="100"/>
          <a:sy n="81" d="100"/>
        </p:scale>
        <p:origin x="30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A550BE-8624-4BF6-9E2B-512F11B3F47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0A668-CA1E-420F-B5A4-5D5DD32E91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355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B0A668-CA1E-420F-B5A4-5D5DD32E91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923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be humaine, Visage humain, homme, portrait&#10;&#10;Le contenu généré par l’IA peut être incorrect.">
            <a:extLst>
              <a:ext uri="{FF2B5EF4-FFF2-40B4-BE49-F238E27FC236}">
                <a16:creationId xmlns:a16="http://schemas.microsoft.com/office/drawing/2014/main" id="{5225C7E0-3FEF-B262-25BF-9FC7BD490E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372" y="171000"/>
            <a:ext cx="4890056" cy="6516000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C173D0-4CB0-36BB-1349-63EEE7376C82}"/>
              </a:ext>
            </a:extLst>
          </p:cNvPr>
          <p:cNvSpPr txBox="1"/>
          <p:nvPr/>
        </p:nvSpPr>
        <p:spPr>
          <a:xfrm>
            <a:off x="7771428" y="2244436"/>
            <a:ext cx="4176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Portrait photographique du peintre impressionniste français Claude Monet par Nadar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B23E799-17AD-71DC-CD25-48F86954104A}"/>
              </a:ext>
            </a:extLst>
          </p:cNvPr>
          <p:cNvSpPr txBox="1"/>
          <p:nvPr/>
        </p:nvSpPr>
        <p:spPr>
          <a:xfrm>
            <a:off x="8046504" y="5302005"/>
            <a:ext cx="3728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Gauche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PPS en Manuel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Merci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Aurora  -  Ernesto Cortázar.wav"/>
          </p:stSnd>
        </p:sndAc>
      </p:transition>
    </mc:Choice>
    <mc:Fallback xmlns="">
      <p:transition spd="slow">
        <p:sndAc>
          <p:stSnd loop="1">
            <p:snd r:embed="rId4" name="Aurora  -  Ernesto Cortá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591DA4-9F9A-D58A-DE73-613DBBD0B06C}"/>
              </a:ext>
            </a:extLst>
          </p:cNvPr>
          <p:cNvSpPr txBox="1"/>
          <p:nvPr/>
        </p:nvSpPr>
        <p:spPr>
          <a:xfrm>
            <a:off x="114794" y="2892829"/>
            <a:ext cx="6056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Riche en patrimoine architectural, avec son église Notre-Dame de Vétheuil et ses résidences historiques, Vétheuil est surtout connu pour avoir été le refuge de Claude Monet de 1878 à 1881, période durant laquelle il créa plus de 230 toiles.</a:t>
            </a:r>
          </a:p>
        </p:txBody>
      </p:sp>
      <p:pic>
        <p:nvPicPr>
          <p:cNvPr id="4" name="Image 3" descr="Une image contenant peinture, plante, art, plein air&#10;&#10;Le contenu généré par l’IA peut être incorrect.">
            <a:extLst>
              <a:ext uri="{FF2B5EF4-FFF2-40B4-BE49-F238E27FC236}">
                <a16:creationId xmlns:a16="http://schemas.microsoft.com/office/drawing/2014/main" id="{3CC5B2CE-2495-3378-3D36-9373D18358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4130" y="143640"/>
            <a:ext cx="5184000" cy="65707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6BBD0D4-6508-0E3F-7845-F73506459359}"/>
              </a:ext>
            </a:extLst>
          </p:cNvPr>
          <p:cNvSpPr txBox="1"/>
          <p:nvPr/>
        </p:nvSpPr>
        <p:spPr>
          <a:xfrm>
            <a:off x="418408" y="1072072"/>
            <a:ext cx="5499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Vétheuil –Village De Monet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art&#10;&#10;Le contenu généré par l’IA peut être incorrect.">
            <a:extLst>
              <a:ext uri="{FF2B5EF4-FFF2-40B4-BE49-F238E27FC236}">
                <a16:creationId xmlns:a16="http://schemas.microsoft.com/office/drawing/2014/main" id="{D8FD559B-066D-96F1-9687-386BED76B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872" y="189000"/>
            <a:ext cx="5104603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19F168-E4F1-D372-4F09-8E253CA7EC0F}"/>
              </a:ext>
            </a:extLst>
          </p:cNvPr>
          <p:cNvSpPr txBox="1"/>
          <p:nvPr/>
        </p:nvSpPr>
        <p:spPr>
          <a:xfrm>
            <a:off x="2884618" y="6207335"/>
            <a:ext cx="5431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"L'Escalier à Vétheuil" (1881) - W 682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lante, Peinture artistique&#10;&#10;Le contenu généré par l’IA peut être incorrect.">
            <a:extLst>
              <a:ext uri="{FF2B5EF4-FFF2-40B4-BE49-F238E27FC236}">
                <a16:creationId xmlns:a16="http://schemas.microsoft.com/office/drawing/2014/main" id="{A26981AF-926C-E365-E20D-076A325767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692" y="189000"/>
            <a:ext cx="52682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37B726-0433-D360-7E15-7ECD1C4ACD71}"/>
              </a:ext>
            </a:extLst>
          </p:cNvPr>
          <p:cNvSpPr txBox="1"/>
          <p:nvPr/>
        </p:nvSpPr>
        <p:spPr>
          <a:xfrm>
            <a:off x="4717868" y="6027003"/>
            <a:ext cx="2756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à Vétheuil" (1881) - W 683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plante, art&#10;&#10;Le contenu généré par l’IA peut être incorrect.">
            <a:extLst>
              <a:ext uri="{FF2B5EF4-FFF2-40B4-BE49-F238E27FC236}">
                <a16:creationId xmlns:a16="http://schemas.microsoft.com/office/drawing/2014/main" id="{3B28BDB2-A0EC-151A-F9A3-984DC4099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976" y="169336"/>
            <a:ext cx="5364000" cy="6519327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7A27A3-60E6-E957-972C-E2AF847B7247}"/>
              </a:ext>
            </a:extLst>
          </p:cNvPr>
          <p:cNvSpPr txBox="1"/>
          <p:nvPr/>
        </p:nvSpPr>
        <p:spPr>
          <a:xfrm>
            <a:off x="3079975" y="6027003"/>
            <a:ext cx="5553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"Le jardin de l'artiste à Vétheuil" (1881) - W 684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lein air, dessin, lac&#10;&#10;Le contenu généré par l’IA peut être incorrect.">
            <a:extLst>
              <a:ext uri="{FF2B5EF4-FFF2-40B4-BE49-F238E27FC236}">
                <a16:creationId xmlns:a16="http://schemas.microsoft.com/office/drawing/2014/main" id="{57A179E1-B313-CDB3-5E05-A30DD21790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2382" y="252750"/>
            <a:ext cx="8712000" cy="6352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040E98-E9A2-7591-6BFF-C0377EB6744C}"/>
              </a:ext>
            </a:extLst>
          </p:cNvPr>
          <p:cNvSpPr txBox="1"/>
          <p:nvPr/>
        </p:nvSpPr>
        <p:spPr>
          <a:xfrm>
            <a:off x="4049486" y="6169356"/>
            <a:ext cx="7327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Claude Monet - </a:t>
            </a:r>
            <a:r>
              <a:rPr lang="en-US" sz="2400" b="1" dirty="0" err="1"/>
              <a:t>Vétheuil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aysage&#10;&#10;Le contenu généré par l’IA peut être incorrect.">
            <a:extLst>
              <a:ext uri="{FF2B5EF4-FFF2-40B4-BE49-F238E27FC236}">
                <a16:creationId xmlns:a16="http://schemas.microsoft.com/office/drawing/2014/main" id="{707FF4A5-A99C-92DB-591E-E8EDA142D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672" y="369000"/>
            <a:ext cx="10666655" cy="612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lac, dessin, montagne&#10;&#10;Le contenu généré par l’IA peut être incorrect.">
            <a:extLst>
              <a:ext uri="{FF2B5EF4-FFF2-40B4-BE49-F238E27FC236}">
                <a16:creationId xmlns:a16="http://schemas.microsoft.com/office/drawing/2014/main" id="{15D5C3F7-FA61-5515-AEEE-4C37D606BE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1190" y="171000"/>
            <a:ext cx="7028499" cy="65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CDC89A-E5D3-0E1B-EACD-7EB3F7F7475A}"/>
              </a:ext>
            </a:extLst>
          </p:cNvPr>
          <p:cNvSpPr txBox="1"/>
          <p:nvPr/>
        </p:nvSpPr>
        <p:spPr>
          <a:xfrm>
            <a:off x="157580" y="3143991"/>
            <a:ext cx="25136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'</a:t>
            </a:r>
            <a:r>
              <a:rPr lang="en-US" sz="2400" b="1" dirty="0" err="1">
                <a:solidFill>
                  <a:srgbClr val="FFFF00"/>
                </a:solidFill>
              </a:rPr>
              <a:t>Vétheuil</a:t>
            </a:r>
            <a:r>
              <a:rPr lang="en-US" sz="2400" b="1" dirty="0">
                <a:solidFill>
                  <a:srgbClr val="FFFF00"/>
                </a:solidFill>
              </a:rPr>
              <a:t>' by Claude Monet, 1901, Pushkin Museum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dessin, lac&#10;&#10;Le contenu généré par l’IA peut être incorrect.">
            <a:extLst>
              <a:ext uri="{FF2B5EF4-FFF2-40B4-BE49-F238E27FC236}">
                <a16:creationId xmlns:a16="http://schemas.microsoft.com/office/drawing/2014/main" id="{DFE97253-3BA0-C12C-8460-D237CC0F8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68" y="189000"/>
            <a:ext cx="8668906" cy="64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89986D-17EE-E02E-0454-FA700C868749}"/>
              </a:ext>
            </a:extLst>
          </p:cNvPr>
          <p:cNvSpPr txBox="1"/>
          <p:nvPr/>
        </p:nvSpPr>
        <p:spPr>
          <a:xfrm>
            <a:off x="9583387" y="2980706"/>
            <a:ext cx="24225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Vétheuil, painting by Claude Monet, 1880, Private Collection, Wildenstein No. 607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lac, dessin, Peinture acrylique&#10;&#10;Le contenu généré par l’IA peut être incorrect.">
            <a:extLst>
              <a:ext uri="{FF2B5EF4-FFF2-40B4-BE49-F238E27FC236}">
                <a16:creationId xmlns:a16="http://schemas.microsoft.com/office/drawing/2014/main" id="{FD13A76D-A796-9CDB-191A-9490E4457C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858" y="189000"/>
            <a:ext cx="667467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E5A9D6-8990-33B6-E6D5-B6D1E7ADBF23}"/>
              </a:ext>
            </a:extLst>
          </p:cNvPr>
          <p:cNvSpPr txBox="1"/>
          <p:nvPr/>
        </p:nvSpPr>
        <p:spPr>
          <a:xfrm>
            <a:off x="106878" y="3336966"/>
            <a:ext cx="22681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Claude Monet - </a:t>
            </a:r>
            <a:r>
              <a:rPr lang="en-US" sz="2400" b="1" dirty="0" err="1">
                <a:solidFill>
                  <a:srgbClr val="FFFF00"/>
                </a:solidFill>
              </a:rPr>
              <a:t>Vétheuil</a:t>
            </a:r>
            <a:r>
              <a:rPr lang="en-US" sz="2400" b="1" dirty="0">
                <a:solidFill>
                  <a:srgbClr val="FFFF00"/>
                </a:solidFill>
              </a:rPr>
              <a:t> - 1933.1161 - Art Institute of Chicago.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plein air, nuage&#10;&#10;Le contenu généré par l’IA peut être incorrect.">
            <a:extLst>
              <a:ext uri="{FF2B5EF4-FFF2-40B4-BE49-F238E27FC236}">
                <a16:creationId xmlns:a16="http://schemas.microsoft.com/office/drawing/2014/main" id="{CAAF8C7D-7658-BDC3-943D-50DE53166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87" y="247650"/>
            <a:ext cx="4762500" cy="63627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4D6BD-5CE7-1449-8094-47AC332A4E3F}"/>
              </a:ext>
            </a:extLst>
          </p:cNvPr>
          <p:cNvSpPr txBox="1"/>
          <p:nvPr/>
        </p:nvSpPr>
        <p:spPr>
          <a:xfrm>
            <a:off x="633349" y="6148685"/>
            <a:ext cx="4864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Claude Monet - Vue De </a:t>
            </a:r>
            <a:r>
              <a:rPr lang="en-US" sz="2400" b="1" dirty="0" err="1">
                <a:solidFill>
                  <a:srgbClr val="FFFF00"/>
                </a:solidFill>
              </a:rPr>
              <a:t>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adre photo, mur, intérieur, meubles&#10;&#10;Le contenu généré par l’IA peut être incorrect.">
            <a:extLst>
              <a:ext uri="{FF2B5EF4-FFF2-40B4-BE49-F238E27FC236}">
                <a16:creationId xmlns:a16="http://schemas.microsoft.com/office/drawing/2014/main" id="{9952E9E0-4428-732F-E965-73436A9003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651" y="247650"/>
            <a:ext cx="4779000" cy="63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ED21CD-1B1C-DD61-1E46-1CF989D8CEAC}"/>
              </a:ext>
            </a:extLst>
          </p:cNvPr>
          <p:cNvSpPr txBox="1"/>
          <p:nvPr/>
        </p:nvSpPr>
        <p:spPr>
          <a:xfrm>
            <a:off x="6779651" y="5779353"/>
            <a:ext cx="3361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de Claude Monet à Vétheuil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dessin, plein air&#10;&#10;Le contenu généré par l’IA peut être incorrect.">
            <a:extLst>
              <a:ext uri="{FF2B5EF4-FFF2-40B4-BE49-F238E27FC236}">
                <a16:creationId xmlns:a16="http://schemas.microsoft.com/office/drawing/2014/main" id="{3FC42922-418A-0D0E-E4D5-D1D6C1E02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705" y="189000"/>
            <a:ext cx="731859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1041D6-7D0A-089F-7399-40D6A557A5C2}"/>
              </a:ext>
            </a:extLst>
          </p:cNvPr>
          <p:cNvSpPr txBox="1"/>
          <p:nvPr/>
        </p:nvSpPr>
        <p:spPr>
          <a:xfrm>
            <a:off x="118754" y="3155867"/>
            <a:ext cx="20900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</a:t>
            </a:r>
            <a:r>
              <a:rPr lang="fr-FR" sz="2400" b="1" dirty="0" err="1">
                <a:solidFill>
                  <a:srgbClr val="FFFF00"/>
                </a:solidFill>
              </a:rPr>
              <a:t>Vetheuil</a:t>
            </a:r>
            <a:r>
              <a:rPr lang="fr-FR" sz="2400" b="1" dirty="0">
                <a:solidFill>
                  <a:srgbClr val="FFFF00"/>
                </a:solidFill>
              </a:rPr>
              <a:t>, Sun </a:t>
            </a:r>
            <a:r>
              <a:rPr lang="fr-FR" sz="2400" b="1" dirty="0" err="1">
                <a:solidFill>
                  <a:srgbClr val="FFFF00"/>
                </a:solidFill>
              </a:rPr>
              <a:t>Effect</a:t>
            </a:r>
            <a:r>
              <a:rPr lang="fr-FR" sz="2400" b="1" dirty="0">
                <a:solidFill>
                  <a:srgbClr val="FFFF00"/>
                </a:solidFill>
              </a:rPr>
              <a:t> (1901) Claude Monet (W 1638)</a:t>
            </a: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einture, arbre, plein air&#10;&#10;Le contenu généré par l’IA peut être incorrect.">
            <a:extLst>
              <a:ext uri="{FF2B5EF4-FFF2-40B4-BE49-F238E27FC236}">
                <a16:creationId xmlns:a16="http://schemas.microsoft.com/office/drawing/2014/main" id="{A000CEC5-7C83-3AA6-3EB5-28ABAA0AC1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55" y="189000"/>
            <a:ext cx="8886857" cy="64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86A64-82A9-F356-77DC-24BF91B076D4}"/>
              </a:ext>
            </a:extLst>
          </p:cNvPr>
          <p:cNvSpPr txBox="1"/>
          <p:nvPr/>
        </p:nvSpPr>
        <p:spPr>
          <a:xfrm>
            <a:off x="9844643" y="3325091"/>
            <a:ext cx="21731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Claude Monet - La Seine à Vétheuil (1881)</a:t>
            </a: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art&#10;&#10;Le contenu généré par l’IA peut être incorrect.">
            <a:extLst>
              <a:ext uri="{FF2B5EF4-FFF2-40B4-BE49-F238E27FC236}">
                <a16:creationId xmlns:a16="http://schemas.microsoft.com/office/drawing/2014/main" id="{480AC370-BEFE-1B2E-383B-9B1315F1A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3051" y="189000"/>
            <a:ext cx="85568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7BD0A3-1D40-A301-AE40-C15273755E25}"/>
              </a:ext>
            </a:extLst>
          </p:cNvPr>
          <p:cNvSpPr txBox="1"/>
          <p:nvPr/>
        </p:nvSpPr>
        <p:spPr>
          <a:xfrm>
            <a:off x="154379" y="3657600"/>
            <a:ext cx="2185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Claude Monet - Église de Vetheuil.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plante, art&#10;&#10;Le contenu généré par l’IA peut être incorrect.">
            <a:extLst>
              <a:ext uri="{FF2B5EF4-FFF2-40B4-BE49-F238E27FC236}">
                <a16:creationId xmlns:a16="http://schemas.microsoft.com/office/drawing/2014/main" id="{4E27C873-DF11-640D-C509-667039578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29" y="189000"/>
            <a:ext cx="8891947" cy="64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1A663E-1D96-92A8-8BD3-C64773994884}"/>
              </a:ext>
            </a:extLst>
          </p:cNvPr>
          <p:cNvSpPr txBox="1"/>
          <p:nvPr/>
        </p:nvSpPr>
        <p:spPr>
          <a:xfrm>
            <a:off x="9805704" y="3318693"/>
            <a:ext cx="2386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 Bord de la Seine, près de Vétheuil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peinture, neige&#10;&#10;Le contenu généré par l’IA peut être incorrect.">
            <a:extLst>
              <a:ext uri="{FF2B5EF4-FFF2-40B4-BE49-F238E27FC236}">
                <a16:creationId xmlns:a16="http://schemas.microsoft.com/office/drawing/2014/main" id="{5F776161-C4AC-180A-4635-0E57B92EF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4629" y="369000"/>
            <a:ext cx="1016469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906243-A2E6-5C7A-2852-443D6A25F569}"/>
              </a:ext>
            </a:extLst>
          </p:cNvPr>
          <p:cNvSpPr txBox="1"/>
          <p:nvPr/>
        </p:nvSpPr>
        <p:spPr>
          <a:xfrm>
            <a:off x="120732" y="3135086"/>
            <a:ext cx="1496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débâcle à 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dessin&#10;&#10;Le contenu généré par l’IA peut être incorrect.">
            <a:extLst>
              <a:ext uri="{FF2B5EF4-FFF2-40B4-BE49-F238E27FC236}">
                <a16:creationId xmlns:a16="http://schemas.microsoft.com/office/drawing/2014/main" id="{78FA08B2-9BF0-6182-7334-342977548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429" y="375835"/>
            <a:ext cx="9252000" cy="610633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02688D-1AF3-7DF5-BA74-86B112D291EE}"/>
              </a:ext>
            </a:extLst>
          </p:cNvPr>
          <p:cNvSpPr txBox="1"/>
          <p:nvPr/>
        </p:nvSpPr>
        <p:spPr>
          <a:xfrm>
            <a:off x="9590429" y="3313215"/>
            <a:ext cx="2303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Vétheuil (1880) Claude Monet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plein air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63DF8DDA-0E5C-FBFF-88F7-CB2E641D2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810" y="189000"/>
            <a:ext cx="3645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20E45D-B5C5-7EEA-13E1-5F455E851122}"/>
              </a:ext>
            </a:extLst>
          </p:cNvPr>
          <p:cNvSpPr txBox="1"/>
          <p:nvPr/>
        </p:nvSpPr>
        <p:spPr>
          <a:xfrm>
            <a:off x="890649" y="3657600"/>
            <a:ext cx="3550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Claude Monet à 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99356733-C5C0-9C02-9DEB-3ACD4370A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667800"/>
            <a:ext cx="10620000" cy="55224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AC7A4E-DB4D-F839-A75B-C5BB4CFC844A}"/>
              </a:ext>
            </a:extLst>
          </p:cNvPr>
          <p:cNvSpPr txBox="1"/>
          <p:nvPr/>
        </p:nvSpPr>
        <p:spPr>
          <a:xfrm>
            <a:off x="3170712" y="6190200"/>
            <a:ext cx="8146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Maison de Claude Monet à 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00962158-0700-9B4D-57B8-79E0E494A4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15" y="942250"/>
            <a:ext cx="7668000" cy="47883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16FF9E-B50B-2AB6-E7D3-B526B5900EFB}"/>
              </a:ext>
            </a:extLst>
          </p:cNvPr>
          <p:cNvSpPr txBox="1"/>
          <p:nvPr/>
        </p:nvSpPr>
        <p:spPr>
          <a:xfrm>
            <a:off x="8360229" y="1720840"/>
            <a:ext cx="36813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Vétheuil (Val-d'Oise), le 12 avril 2024. Claude Monet a vécu durant environ trois ans dans cette petite maison située à l'entrée de la commune, non loin des berges de la Seine. </a:t>
            </a: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ène, meubles&#10;&#10;Le contenu généré par l’IA peut être incorrect.">
            <a:extLst>
              <a:ext uri="{FF2B5EF4-FFF2-40B4-BE49-F238E27FC236}">
                <a16:creationId xmlns:a16="http://schemas.microsoft.com/office/drawing/2014/main" id="{99CB652B-FD01-A737-083E-52F870E518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E3936F-2622-769A-9238-9A6F095A8DBD}"/>
              </a:ext>
            </a:extLst>
          </p:cNvPr>
          <p:cNvSpPr txBox="1"/>
          <p:nvPr/>
        </p:nvSpPr>
        <p:spPr>
          <a:xfrm>
            <a:off x="843149" y="3859481"/>
            <a:ext cx="3420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Claude Monet à 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ménagement paysager, arbuste&#10;&#10;Le contenu généré par l’IA peut être incorrect.">
            <a:extLst>
              <a:ext uri="{FF2B5EF4-FFF2-40B4-BE49-F238E27FC236}">
                <a16:creationId xmlns:a16="http://schemas.microsoft.com/office/drawing/2014/main" id="{7902237B-F808-1254-9837-F20D6B8274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473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66D686-FF6A-A428-F09F-0F3506BAD136}"/>
              </a:ext>
            </a:extLst>
          </p:cNvPr>
          <p:cNvSpPr txBox="1"/>
          <p:nvPr/>
        </p:nvSpPr>
        <p:spPr>
          <a:xfrm>
            <a:off x="9345881" y="3313216"/>
            <a:ext cx="2846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Claude Monet à Vétheuil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vase, art, fleur&#10;&#10;Le contenu généré par l’IA peut être incorrect.">
            <a:extLst>
              <a:ext uri="{FF2B5EF4-FFF2-40B4-BE49-F238E27FC236}">
                <a16:creationId xmlns:a16="http://schemas.microsoft.com/office/drawing/2014/main" id="{42CF64D0-BACE-B556-08BD-5F486E037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440" y="189000"/>
            <a:ext cx="8012553" cy="648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25E36-969B-FCFB-BAFF-DD9205A7AAA2}"/>
              </a:ext>
            </a:extLst>
          </p:cNvPr>
          <p:cNvSpPr txBox="1"/>
          <p:nvPr/>
        </p:nvSpPr>
        <p:spPr>
          <a:xfrm>
            <a:off x="649007" y="3702132"/>
            <a:ext cx="3051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Déjeuner : le jardin de Monet à Argenteuil, vers 1873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t, Peinture acrylique&#10;&#10;Le contenu généré par l’IA peut être incorrect.">
            <a:extLst>
              <a:ext uri="{FF2B5EF4-FFF2-40B4-BE49-F238E27FC236}">
                <a16:creationId xmlns:a16="http://schemas.microsoft.com/office/drawing/2014/main" id="{0B93A911-6DEF-EC5D-2477-7FE2A31D95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75" y="189000"/>
            <a:ext cx="665427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7A8076-E4B0-9F92-C95D-9F6C9B2A718E}"/>
              </a:ext>
            </a:extLst>
          </p:cNvPr>
          <p:cNvSpPr txBox="1"/>
          <p:nvPr/>
        </p:nvSpPr>
        <p:spPr>
          <a:xfrm>
            <a:off x="7517081" y="3206338"/>
            <a:ext cx="3776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chemin dans le jardin de Monet, 1902</a:t>
            </a: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arbre, herbe, plein air&#10;&#10;Le contenu généré par l’IA peut être incorrect.">
            <a:extLst>
              <a:ext uri="{FF2B5EF4-FFF2-40B4-BE49-F238E27FC236}">
                <a16:creationId xmlns:a16="http://schemas.microsoft.com/office/drawing/2014/main" id="{79BA6EEC-2378-011D-1818-7DF8464F95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406" y="449008"/>
            <a:ext cx="10080000" cy="5959983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9C037E-A450-725B-2160-03F20EC2E189}"/>
              </a:ext>
            </a:extLst>
          </p:cNvPr>
          <p:cNvSpPr txBox="1"/>
          <p:nvPr/>
        </p:nvSpPr>
        <p:spPr>
          <a:xfrm>
            <a:off x="0" y="3695008"/>
            <a:ext cx="1626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Effet de printemps1890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B1F89085-3187-2BCF-8F9E-33F06FC92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54" y="405542"/>
            <a:ext cx="4332000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B1224E-BBB9-1E74-9804-DB3D42664E2A}"/>
              </a:ext>
            </a:extLst>
          </p:cNvPr>
          <p:cNvSpPr txBox="1"/>
          <p:nvPr/>
        </p:nvSpPr>
        <p:spPr>
          <a:xfrm>
            <a:off x="273133" y="4013860"/>
            <a:ext cx="491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Pruniers en Fleurs à Vetheuil de Claude Monet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E8A04201-E6C1-4A27-F9E8-C95E371D71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9346" y="3429000"/>
            <a:ext cx="5364000" cy="298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D520E0-EF7B-6E3E-7DC0-F0AAD7C07437}"/>
              </a:ext>
            </a:extLst>
          </p:cNvPr>
          <p:cNvSpPr txBox="1"/>
          <p:nvPr/>
        </p:nvSpPr>
        <p:spPr>
          <a:xfrm>
            <a:off x="7006441" y="2802577"/>
            <a:ext cx="6175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Bord de Seine à </a:t>
            </a:r>
            <a:r>
              <a:rPr lang="fr-FR" sz="2400" b="1" dirty="0" err="1">
                <a:solidFill>
                  <a:srgbClr val="FFFF00"/>
                </a:solidFill>
              </a:rPr>
              <a:t>Vetheuil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plein air, arbre&#10;&#10;Le contenu généré par l’IA peut être incorrect.">
            <a:extLst>
              <a:ext uri="{FF2B5EF4-FFF2-40B4-BE49-F238E27FC236}">
                <a16:creationId xmlns:a16="http://schemas.microsoft.com/office/drawing/2014/main" id="{E60FE9DE-6313-9D06-39DF-A70BB3A108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406" y="1858153"/>
            <a:ext cx="4515212" cy="331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3AA46F-9E0B-55A2-85C7-A064771212A9}"/>
              </a:ext>
            </a:extLst>
          </p:cNvPr>
          <p:cNvSpPr txBox="1"/>
          <p:nvPr/>
        </p:nvSpPr>
        <p:spPr>
          <a:xfrm>
            <a:off x="223194" y="5451304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Bras De Seine Tout Près De Vétheuil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184EB6-6462-FFEB-ACFE-106DA69566BD}"/>
              </a:ext>
            </a:extLst>
          </p:cNvPr>
          <p:cNvSpPr txBox="1"/>
          <p:nvPr/>
        </p:nvSpPr>
        <p:spPr>
          <a:xfrm>
            <a:off x="68814" y="467977"/>
            <a:ext cx="88258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Vétheuil Le Village De Monet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43E0E0B-B48C-53C4-11D4-4006B4D40514}"/>
              </a:ext>
            </a:extLst>
          </p:cNvPr>
          <p:cNvSpPr txBox="1"/>
          <p:nvPr/>
        </p:nvSpPr>
        <p:spPr>
          <a:xfrm>
            <a:off x="5723906" y="2565070"/>
            <a:ext cx="63414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338</Words>
  <Application>Microsoft Office PowerPoint</Application>
  <PresentationFormat>Grand écran</PresentationFormat>
  <Paragraphs>40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2025-04-03T08:02:26Z</dcterms:modified>
</cp:coreProperties>
</file>