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2" r:id="rId2"/>
    <p:sldId id="329" r:id="rId3"/>
    <p:sldId id="33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73vjQgaMKVQSVc7/opSPOw==" hashData="3lR0FvGpGkcplpi6UtpLd3oVu8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11FF"/>
    <a:srgbClr val="00007A"/>
    <a:srgbClr val="4B4BFF"/>
    <a:srgbClr val="160AAE"/>
    <a:srgbClr val="000A8E"/>
    <a:srgbClr val="0027A2"/>
    <a:srgbClr val="2004EE"/>
    <a:srgbClr val="005E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099" autoAdjust="0"/>
    <p:restoredTop sz="94660"/>
  </p:normalViewPr>
  <p:slideViewPr>
    <p:cSldViewPr>
      <p:cViewPr>
        <p:scale>
          <a:sx n="90" d="100"/>
          <a:sy n="90" d="100"/>
        </p:scale>
        <p:origin x="-1358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6B9078B-4036-4D80-A949-D65018C62DD7}" type="datetimeFigureOut">
              <a:rPr lang="fr-FR"/>
              <a:pPr>
                <a:defRPr/>
              </a:pPr>
              <a:t>27/01/2025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A3E85BB-3DD8-4763-8EDD-74A4CF5B05A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03956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2907311-3087-4DB3-B8BF-76B6E240B717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89F8008-4CAF-4A5B-9996-B3DD2893AF7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F5FC007-E875-471F-B295-3751FFD6D53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16DBAE-1260-4A70-B889-5B4BF425D1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5294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B7BB5-0524-475F-870E-B4B2DE8F68B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34739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6F4D4D-6FB8-4A28-AA75-5E470BECFA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96595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340098-9776-420B-88BD-4B9DD8FE69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5494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78CE0B-7FA1-4F0E-8E98-CAB95DE6CB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11898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535C04-D687-4C92-B08B-8CFD721DDA4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28072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441133-F83F-4722-88C6-36BA5F85F0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778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5F8517-BB33-4A1B-8A14-7D31EDC9432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01198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A81032-A763-4A40-B51C-31ED9F13EF6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80375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8E7DAF-04D6-49E0-AD1D-5EF7D8A0F1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09239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31529-2008-417D-804F-DE2A362C9A5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61819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accent4">
                <a:lumMod val="10000"/>
              </a:schemeClr>
            </a:gs>
            <a:gs pos="87000">
              <a:schemeClr val="bg2">
                <a:lumMod val="60000"/>
                <a:lumOff val="40000"/>
              </a:schemeClr>
            </a:gs>
            <a:gs pos="74000">
              <a:schemeClr val="bg2">
                <a:lumMod val="60000"/>
                <a:lumOff val="40000"/>
              </a:schemeClr>
            </a:gs>
            <a:gs pos="81000">
              <a:schemeClr val="accent4">
                <a:lumMod val="10000"/>
              </a:schemeClr>
            </a:gs>
            <a:gs pos="76000">
              <a:schemeClr val="tx1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F40CF2C-9AE1-4A12-9D28-8FBC58D4FDF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4.png"/><Relationship Id="rId17" Type="http://schemas.openxmlformats.org/officeDocument/2006/relationships/image" Target="../media/image9.jpeg"/><Relationship Id="rId2" Type="http://schemas.openxmlformats.org/officeDocument/2006/relationships/audio" Target="../media/media1.wav"/><Relationship Id="rId16" Type="http://schemas.openxmlformats.org/officeDocument/2006/relationships/image" Target="../media/image8.jpeg"/><Relationship Id="rId1" Type="http://schemas.microsoft.com/office/2007/relationships/media" Target="../media/media1.wav"/><Relationship Id="rId6" Type="http://schemas.openxmlformats.org/officeDocument/2006/relationships/audio" Target="../media/audio4.wav"/><Relationship Id="rId11" Type="http://schemas.openxmlformats.org/officeDocument/2006/relationships/image" Target="../media/image3.png"/><Relationship Id="rId5" Type="http://schemas.openxmlformats.org/officeDocument/2006/relationships/audio" Target="../media/audio3.wav"/><Relationship Id="rId15" Type="http://schemas.openxmlformats.org/officeDocument/2006/relationships/image" Target="../media/image7.gif"/><Relationship Id="rId10" Type="http://schemas.openxmlformats.org/officeDocument/2006/relationships/image" Target="../media/image2.gif"/><Relationship Id="rId4" Type="http://schemas.openxmlformats.org/officeDocument/2006/relationships/audio" Target="../media/audio2.wav"/><Relationship Id="rId9" Type="http://schemas.openxmlformats.org/officeDocument/2006/relationships/image" Target="../media/image1.png"/><Relationship Id="rId1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openxmlformats.org/officeDocument/2006/relationships/audio" Target="../media/audio8.wav"/><Relationship Id="rId26" Type="http://schemas.openxmlformats.org/officeDocument/2006/relationships/audio" Target="../media/audio12.wav"/><Relationship Id="rId39" Type="http://schemas.openxmlformats.org/officeDocument/2006/relationships/image" Target="../media/image32.jpeg"/><Relationship Id="rId21" Type="http://schemas.openxmlformats.org/officeDocument/2006/relationships/image" Target="../media/image23.jpeg"/><Relationship Id="rId34" Type="http://schemas.openxmlformats.org/officeDocument/2006/relationships/audio" Target="../media/audio16.wav"/><Relationship Id="rId42" Type="http://schemas.openxmlformats.org/officeDocument/2006/relationships/audio" Target="../media/audio20.wav"/><Relationship Id="rId47" Type="http://schemas.openxmlformats.org/officeDocument/2006/relationships/image" Target="../media/image38.jpeg"/><Relationship Id="rId50" Type="http://schemas.microsoft.com/office/2007/relationships/hdphoto" Target="../media/hdphoto2.wdp"/><Relationship Id="rId55" Type="http://schemas.openxmlformats.org/officeDocument/2006/relationships/image" Target="../media/image43.png"/><Relationship Id="rId63" Type="http://schemas.openxmlformats.org/officeDocument/2006/relationships/image" Target="../media/image48.jpeg"/><Relationship Id="rId68" Type="http://schemas.openxmlformats.org/officeDocument/2006/relationships/image" Target="../media/image53.gif"/><Relationship Id="rId7" Type="http://schemas.openxmlformats.org/officeDocument/2006/relationships/image" Target="../media/image14.gif"/><Relationship Id="rId71" Type="http://schemas.openxmlformats.org/officeDocument/2006/relationships/image" Target="../media/image56.jpe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7.wav"/><Relationship Id="rId29" Type="http://schemas.openxmlformats.org/officeDocument/2006/relationships/image" Target="../media/image27.jpeg"/><Relationship Id="rId11" Type="http://schemas.openxmlformats.org/officeDocument/2006/relationships/image" Target="../media/image18.png"/><Relationship Id="rId24" Type="http://schemas.openxmlformats.org/officeDocument/2006/relationships/audio" Target="../media/audio11.wav"/><Relationship Id="rId32" Type="http://schemas.openxmlformats.org/officeDocument/2006/relationships/audio" Target="../media/audio15.wav"/><Relationship Id="rId37" Type="http://schemas.openxmlformats.org/officeDocument/2006/relationships/image" Target="../media/image31.jpeg"/><Relationship Id="rId40" Type="http://schemas.openxmlformats.org/officeDocument/2006/relationships/audio" Target="../media/audio19.wav"/><Relationship Id="rId45" Type="http://schemas.openxmlformats.org/officeDocument/2006/relationships/image" Target="../media/image36.gif"/><Relationship Id="rId53" Type="http://schemas.openxmlformats.org/officeDocument/2006/relationships/image" Target="../media/image41.png"/><Relationship Id="rId58" Type="http://schemas.microsoft.com/office/2007/relationships/hdphoto" Target="../media/hdphoto5.wdp"/><Relationship Id="rId66" Type="http://schemas.openxmlformats.org/officeDocument/2006/relationships/image" Target="../media/image51.png"/><Relationship Id="rId74" Type="http://schemas.openxmlformats.org/officeDocument/2006/relationships/image" Target="../media/image59.png"/><Relationship Id="rId5" Type="http://schemas.openxmlformats.org/officeDocument/2006/relationships/image" Target="../media/image7.gif"/><Relationship Id="rId15" Type="http://schemas.openxmlformats.org/officeDocument/2006/relationships/image" Target="../media/image20.jpeg"/><Relationship Id="rId23" Type="http://schemas.openxmlformats.org/officeDocument/2006/relationships/image" Target="../media/image24.jpeg"/><Relationship Id="rId28" Type="http://schemas.openxmlformats.org/officeDocument/2006/relationships/audio" Target="../media/audio13.wav"/><Relationship Id="rId36" Type="http://schemas.openxmlformats.org/officeDocument/2006/relationships/audio" Target="../media/audio17.wav"/><Relationship Id="rId49" Type="http://schemas.openxmlformats.org/officeDocument/2006/relationships/image" Target="../media/image39.jpeg"/><Relationship Id="rId57" Type="http://schemas.openxmlformats.org/officeDocument/2006/relationships/image" Target="../media/image44.png"/><Relationship Id="rId61" Type="http://schemas.openxmlformats.org/officeDocument/2006/relationships/image" Target="../media/image46.png"/><Relationship Id="rId10" Type="http://schemas.openxmlformats.org/officeDocument/2006/relationships/image" Target="../media/image17.png"/><Relationship Id="rId19" Type="http://schemas.openxmlformats.org/officeDocument/2006/relationships/image" Target="../media/image22.jpeg"/><Relationship Id="rId31" Type="http://schemas.openxmlformats.org/officeDocument/2006/relationships/image" Target="../media/image28.jpeg"/><Relationship Id="rId44" Type="http://schemas.openxmlformats.org/officeDocument/2006/relationships/image" Target="../media/image35.png"/><Relationship Id="rId52" Type="http://schemas.microsoft.com/office/2007/relationships/hdphoto" Target="../media/hdphoto3.wdp"/><Relationship Id="rId60" Type="http://schemas.microsoft.com/office/2007/relationships/hdphoto" Target="../media/hdphoto6.wdp"/><Relationship Id="rId65" Type="http://schemas.openxmlformats.org/officeDocument/2006/relationships/image" Target="../media/image50.png"/><Relationship Id="rId73" Type="http://schemas.openxmlformats.org/officeDocument/2006/relationships/image" Target="../media/image58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Relationship Id="rId14" Type="http://schemas.openxmlformats.org/officeDocument/2006/relationships/audio" Target="../media/audio6.wav"/><Relationship Id="rId22" Type="http://schemas.openxmlformats.org/officeDocument/2006/relationships/audio" Target="../media/audio10.wav"/><Relationship Id="rId27" Type="http://schemas.openxmlformats.org/officeDocument/2006/relationships/image" Target="../media/image26.jpeg"/><Relationship Id="rId30" Type="http://schemas.openxmlformats.org/officeDocument/2006/relationships/audio" Target="../media/audio14.wav"/><Relationship Id="rId35" Type="http://schemas.openxmlformats.org/officeDocument/2006/relationships/image" Target="../media/image30.jpeg"/><Relationship Id="rId43" Type="http://schemas.openxmlformats.org/officeDocument/2006/relationships/image" Target="../media/image34.jpeg"/><Relationship Id="rId48" Type="http://schemas.microsoft.com/office/2007/relationships/hdphoto" Target="../media/hdphoto1.wdp"/><Relationship Id="rId56" Type="http://schemas.microsoft.com/office/2007/relationships/hdphoto" Target="../media/hdphoto4.wdp"/><Relationship Id="rId64" Type="http://schemas.openxmlformats.org/officeDocument/2006/relationships/image" Target="../media/image49.png"/><Relationship Id="rId69" Type="http://schemas.openxmlformats.org/officeDocument/2006/relationships/image" Target="../media/image54.jpeg"/><Relationship Id="rId8" Type="http://schemas.openxmlformats.org/officeDocument/2006/relationships/image" Target="../media/image15.gif"/><Relationship Id="rId51" Type="http://schemas.openxmlformats.org/officeDocument/2006/relationships/image" Target="../media/image40.png"/><Relationship Id="rId72" Type="http://schemas.openxmlformats.org/officeDocument/2006/relationships/image" Target="../media/image57.gif"/><Relationship Id="rId3" Type="http://schemas.openxmlformats.org/officeDocument/2006/relationships/image" Target="../media/image11.png"/><Relationship Id="rId12" Type="http://schemas.openxmlformats.org/officeDocument/2006/relationships/audio" Target="../media/audio5.wav"/><Relationship Id="rId17" Type="http://schemas.openxmlformats.org/officeDocument/2006/relationships/image" Target="../media/image21.jpeg"/><Relationship Id="rId25" Type="http://schemas.openxmlformats.org/officeDocument/2006/relationships/image" Target="../media/image25.jpeg"/><Relationship Id="rId33" Type="http://schemas.openxmlformats.org/officeDocument/2006/relationships/image" Target="../media/image29.jpeg"/><Relationship Id="rId38" Type="http://schemas.openxmlformats.org/officeDocument/2006/relationships/audio" Target="../media/audio18.wav"/><Relationship Id="rId46" Type="http://schemas.openxmlformats.org/officeDocument/2006/relationships/image" Target="../media/image37.gif"/><Relationship Id="rId59" Type="http://schemas.openxmlformats.org/officeDocument/2006/relationships/image" Target="../media/image45.png"/><Relationship Id="rId67" Type="http://schemas.openxmlformats.org/officeDocument/2006/relationships/image" Target="../media/image52.png"/><Relationship Id="rId20" Type="http://schemas.openxmlformats.org/officeDocument/2006/relationships/audio" Target="../media/audio9.wav"/><Relationship Id="rId41" Type="http://schemas.openxmlformats.org/officeDocument/2006/relationships/image" Target="../media/image33.jpeg"/><Relationship Id="rId54" Type="http://schemas.openxmlformats.org/officeDocument/2006/relationships/image" Target="../media/image42.png"/><Relationship Id="rId62" Type="http://schemas.openxmlformats.org/officeDocument/2006/relationships/image" Target="../media/image47.png"/><Relationship Id="rId70" Type="http://schemas.openxmlformats.org/officeDocument/2006/relationships/image" Target="../media/image5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04. Avant De Partir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\Desktop\anim.GIF"/>
          <p:cNvPicPr>
            <a:picLocks noChangeAspect="1" noChangeArrowheads="1" noCrop="1"/>
          </p:cNvPicPr>
          <p:nvPr/>
        </p:nvPicPr>
        <p:blipFill>
          <a:blip r:embed="rId10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9. 2516.wav">
            <a:hlinkClick r:id="" action="ppaction://media"/>
          </p:cNvPr>
          <p:cNvPicPr>
            <a:picLocks noRot="1" noChangeAspect="1"/>
          </p:cNvPicPr>
          <p:nvPr>
            <a:wavAudioFile r:embed="rId3" name="09. On N'est Pas Là Pour Se Faire Engueuler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2531.wav">
            <a:hlinkClick r:id="" action="ppaction://media"/>
          </p:cNvPr>
          <p:cNvPicPr>
            <a:picLocks noRot="1" noChangeAspect="1"/>
          </p:cNvPicPr>
          <p:nvPr>
            <a:wavAudioFile r:embed="rId4" name="13 Haddaway- What Is Lov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2531.wav">
            <a:hlinkClick r:id="" action="ppaction://media"/>
          </p:cNvPr>
          <p:cNvPicPr>
            <a:picLocks noRot="1" noChangeAspect="1"/>
          </p:cNvPicPr>
          <p:nvPr>
            <a:wavAudioFile r:embed="rId5" name="3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2531.wav">
            <a:hlinkClick r:id="" action="ppaction://media"/>
          </p:cNvPr>
          <p:cNvPicPr>
            <a:picLocks noRot="1" noChangeAspect="1"/>
          </p:cNvPicPr>
          <p:nvPr>
            <a:wavAudioFile r:embed="rId6" name="03. F.B.I.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40255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3" descr="C:\Users\JCL\Desktop\cover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8229" y="1849438"/>
            <a:ext cx="3091730" cy="3091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im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735138" y="1341438"/>
            <a:ext cx="5749925" cy="4103687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714500" y="1551563"/>
            <a:ext cx="5715000" cy="3754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01. Hélène 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02. Là-bas Dans L'ombre 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03. Pourtant 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04. Avant De Partir 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05. L'idole 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06. Fille De Pluie 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07. Souviens-toi 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08. Pour Une Victoire 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09. Tous Les Soirs C'est Saturday 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10. Ton Blues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11. Encore 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12. Hélène (Version En Anglais 1990) 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13. Hélène (Version Live, Europe Tour, 1991) 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14. Hélène (Version Rock 2003) 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15. Hélène (</a:t>
            </a:r>
            <a:r>
              <a:rPr lang="fr-FR" sz="1400" b="1" dirty="0" err="1">
                <a:solidFill>
                  <a:srgbClr val="FFFF00"/>
                </a:solidFill>
              </a:rPr>
              <a:t>With</a:t>
            </a:r>
            <a:r>
              <a:rPr lang="fr-FR" sz="1400" b="1" dirty="0">
                <a:solidFill>
                  <a:srgbClr val="FFFF00"/>
                </a:solidFill>
              </a:rPr>
              <a:t> </a:t>
            </a:r>
            <a:r>
              <a:rPr lang="fr-FR" sz="1400" b="1" dirty="0" err="1">
                <a:solidFill>
                  <a:srgbClr val="FFFF00"/>
                </a:solidFill>
              </a:rPr>
              <a:t>Coeur</a:t>
            </a:r>
            <a:r>
              <a:rPr lang="fr-FR" sz="1400" b="1" dirty="0">
                <a:solidFill>
                  <a:srgbClr val="FFFF00"/>
                </a:solidFill>
              </a:rPr>
              <a:t> De Pirate</a:t>
            </a:r>
            <a:r>
              <a:rPr lang="fr-FR" sz="1400" b="1" dirty="0" smtClean="0">
                <a:solidFill>
                  <a:srgbClr val="FFFF00"/>
                </a:solidFill>
              </a:rPr>
              <a:t>)</a:t>
            </a:r>
          </a:p>
          <a:p>
            <a:pPr algn="ctr" eaLnBrk="1" hangingPunct="1"/>
            <a:r>
              <a:rPr lang="fr-FR" sz="1400" b="1" dirty="0" smtClean="0">
                <a:solidFill>
                  <a:srgbClr val="FFFF00"/>
                </a:solidFill>
              </a:rPr>
              <a:t> </a:t>
            </a:r>
            <a:r>
              <a:rPr lang="fr-FR" sz="1400" b="1" dirty="0">
                <a:solidFill>
                  <a:srgbClr val="FFFF00"/>
                </a:solidFill>
              </a:rPr>
              <a:t>(Version Symphonique 2013) 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16. Hélène (Version Acoustique Live 2019) 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0" name="Picture 2" descr="C:\Users\JCL\Desktop\voine333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3789040"/>
            <a:ext cx="3910572" cy="2868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6038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01625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95725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56" descr="C:\Users\Marie-Jose\Desktop\NUMEROS JUKEBOX NOIR\1 (FILEminimizer).jpg">
            <a:hlinkClick r:id="" action="ppaction://noaction" highlightClick="1">
              <a:snd r:embed="rId12" name="01. Hélène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2" descr="C:\Users\Marie-Jose\Desktop\NUMEROS JUKEBOX NOIR\2 (FILEminimizer).jpg">
            <a:hlinkClick r:id="" action="ppaction://noaction" highlightClick="1">
              <a:snd r:embed="rId14" name="02. Là-bas Dans L'ombre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178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8" name="Picture 3" descr="C:\Users\Marie-Jose\Desktop\NUMEROS JUKEBOX NOIR\3 (FILEminimizer).jpg">
            <a:hlinkClick r:id="" action="ppaction://noaction" highlightClick="1">
              <a:snd r:embed="rId16" name="03. Pourtant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9" name="Picture 4" descr="C:\Users\Marie-Jose\Desktop\NUMEROS JUKEBOX NOIR\4 (FILEminimizer).jpg">
            <a:hlinkClick r:id="" action="ppaction://noaction" highlightClick="1">
              <a:snd r:embed="rId18" name="04. Avant De Partir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3979863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0" name="Picture 5" descr="C:\Users\Marie-Jose\Desktop\NUMEROS JUKEBOX NOIR\5 (FILEminimizer).jpg">
            <a:hlinkClick r:id="" action="ppaction://noaction" highlightClick="1">
              <a:snd r:embed="rId20" name="05. L'idole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75" y="4264025"/>
            <a:ext cx="446088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1" name="Picture 6" descr="C:\Users\Marie-Jose\Desktop\NUMEROS JUKEBOX NOIR\6 (FILEminimizer).jpg">
            <a:hlinkClick r:id="" action="ppaction://noaction" highlightClick="1">
              <a:snd r:embed="rId22" name="06. Fille De Pluie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81525"/>
            <a:ext cx="4429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2" name="Picture 7" descr="C:\Users\Marie-Jose\Desktop\NUMEROS JUKEBOX NOIR\7 (FILEminimizer).jpg">
            <a:hlinkClick r:id="" action="ppaction://noaction" highlightClick="1">
              <a:snd r:embed="rId24" name="07. Souviens-toi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3" name="Picture 8" descr="C:\Users\Marie-Jose\Desktop\NUMEROS JUKEBOX NOIR\8 (FILEminimizer).jpg">
            <a:hlinkClick r:id="" action="ppaction://noaction" highlightClick="1">
              <a:snd r:embed="rId26" name="08. Pour Une Victoir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51768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4" name="Picture 9" descr="C:\Users\Marie-Jose\Desktop\NUMEROS JUKEBOX NOIR\9 (FILEminimizer).jpg">
            <a:hlinkClick r:id="" action="ppaction://noaction" highlightClick="1">
              <a:snd r:embed="rId28" name="09. Tous Les Soirs C'est Saturday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5" name="Picture 10" descr="C:\Users\Marie-Jose\Desktop\NUMEROS JUKEBOX NOIR\10 (FILEminimizer).jpg">
            <a:hlinkClick r:id="" action="ppaction://noaction" highlightClick="1">
              <a:snd r:embed="rId30" name="10. Ton Blues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3417888"/>
            <a:ext cx="4492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6" name="Picture 11" descr="C:\Users\Marie-Jose\Desktop\NUMEROS JUKEBOX NOIR\11 (FILEminimizer).jpg">
            <a:hlinkClick r:id="" action="ppaction://noaction" highlightClick="1">
              <a:snd r:embed="rId32" name="11. Encore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7" name="Picture 12" descr="C:\Users\Marie-Jose\Desktop\NUMEROS JUKEBOX NOIR\12 (FILEminimizer).jpg">
            <a:hlinkClick r:id="" action="ppaction://noaction" highlightClick="1">
              <a:snd r:embed="rId34" name="12. Hélène (Version En Anglais 1990)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8" name="Picture 13" descr="C:\Users\Marie-Jose\Desktop\NUMEROS JUKEBOX NOIR\13 (FILEminimizer).jpg">
            <a:hlinkClick r:id="" action="ppaction://noaction" highlightClick="1">
              <a:snd r:embed="rId36" name="13. Hélène (Version Live, Europe Tour, 1991)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4275138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9" name="Picture 14" descr="C:\Users\Marie-Jose\Desktop\NUMEROS JUKEBOX NOIR\14 (FILEminimizer).jpg">
            <a:hlinkClick r:id="" action="ppaction://noaction" highlightClick="1">
              <a:snd r:embed="rId38" name="14. Hélène (Version Rock 2003)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225" y="4581525"/>
            <a:ext cx="4762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0" name="Picture 15" descr="C:\Users\Marie-Jose\Desktop\NUMEROS JUKEBOX NOIR\15 (FILEminimizer).jpg">
            <a:hlinkClick r:id="" action="ppaction://noaction" highlightClick="1">
              <a:snd r:embed="rId40" name="15. Hélène (With Coeur De Pirate) (Version Symphonique 2013)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1" name="Picture 16" descr="C:\Users\Marie-Jose\Desktop\NUMEROS JUKEBOX NOIR\16 (FILEminimizer).jpg">
            <a:hlinkClick r:id="" action="ppaction://noaction" highlightClick="1">
              <a:snd r:embed="rId42" name="16. Hélène (Version Acoustique Live 2019)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67313"/>
            <a:ext cx="4540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1825" y="3144838"/>
            <a:ext cx="1873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6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7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8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0238" y="4909555"/>
            <a:ext cx="784225" cy="1045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4659313"/>
            <a:ext cx="422845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2" name="Picture 2" descr="C:\Users\christelle\Desktop\Image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3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4" name="Picture 2" descr="D:\SMYLET\BOUGEOIR 2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6189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619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92" name="Picture 4" descr="D:\SMYLET\1 (FILEmini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774950"/>
            <a:ext cx="13049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95" name="Picture 2" descr="C:\Users\christelle\Desktop\tabe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96" name="Image 10"/>
          <p:cNvPicPr>
            <a:picLocks noChangeAspect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Ellipse 6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619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7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13" descr="C:\Users\JCL\Desktop\cover.jpg"/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045" y="1629751"/>
            <a:ext cx="1288260" cy="1288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Cadre 39"/>
          <p:cNvSpPr/>
          <p:nvPr/>
        </p:nvSpPr>
        <p:spPr>
          <a:xfrm>
            <a:off x="3824288" y="1504950"/>
            <a:ext cx="1489075" cy="1512888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9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898902"/>
            <a:ext cx="14732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YID77XWH7RBFPJIFFEKAA6ILLQ_détouré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649" y="2313568"/>
            <a:ext cx="4862776" cy="3647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99" name="Picture 69" descr="C:\Users\Jclaude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24488"/>
            <a:ext cx="65881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</Words>
  <Application>Microsoft Office PowerPoint</Application>
  <PresentationFormat>Affichage à l'écran (4:3)</PresentationFormat>
  <Paragraphs>20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2025-01-27T10:11:00Z</dcterms:modified>
</cp:coreProperties>
</file>