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2" r:id="rId2"/>
    <p:sldId id="352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EjIBiEn2mG0gDjqF38hUA==" hashData="wvqEAGVnto8KJuS+0pLdskHGYS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8200"/>
    <a:srgbClr val="050F6F"/>
    <a:srgbClr val="00DBD6"/>
    <a:srgbClr val="3F9FFF"/>
    <a:srgbClr val="FF8BE1"/>
    <a:srgbClr val="FA8EF2"/>
    <a:srgbClr val="FF69D8"/>
    <a:srgbClr val="FFC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95" autoAdjust="0"/>
    <p:restoredTop sz="94660"/>
  </p:normalViewPr>
  <p:slideViewPr>
    <p:cSldViewPr>
      <p:cViewPr>
        <p:scale>
          <a:sx n="86" d="100"/>
          <a:sy n="86" d="100"/>
        </p:scale>
        <p:origin x="-1061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C9F4A7-004C-4D98-84A5-DC38F968E49F}" type="datetimeFigureOut">
              <a:rPr lang="fr-FR"/>
              <a:pPr>
                <a:defRPr/>
              </a:pPr>
              <a:t>21/12/2024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BF031E-970D-4799-BF9A-572A1509A6E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2720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9FD6596-8E09-4D4B-A852-EB5345BC4CE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337B6C7-C91D-4AC6-9062-53EFB87195F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A433CFF-70BA-40FB-ABFD-34132CE64BA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8B043-FBF0-4261-B6F9-E2C30008E3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3901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60E32-F0B0-4BC0-A376-B9B0FB29DB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4334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5455A-AF31-4C18-BAE1-04C4F05125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6966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4BB88-BCBA-40FD-87E1-3FC37D299D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4530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711D3-B49B-46DB-A787-3545E0DBB9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5851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97D79-EBA3-4C5A-B915-A3775427A3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2925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AEB8B-DC88-4739-BCC8-DDF952C645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188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D2823B-0797-4A5B-BF8D-133E4A7034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8616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08C8C-C844-4B52-8894-03E8CE91E9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7776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EA037-B6EA-4F7E-AA57-D679238371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0498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B053B-1295-498F-884A-BA9FDF01D7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7353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66000">
              <a:schemeClr val="tx1"/>
            </a:gs>
            <a:gs pos="90000">
              <a:schemeClr val="accent4">
                <a:lumMod val="10000"/>
              </a:schemeClr>
            </a:gs>
            <a:gs pos="80000">
              <a:srgbClr val="DA8200"/>
            </a:gs>
            <a:gs pos="72000">
              <a:schemeClr val="accent4">
                <a:lumMod val="10000"/>
              </a:schemeClr>
            </a:gs>
            <a:gs pos="78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AC552AB-194E-4594-A63D-8EB9969DB8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2.wav"/><Relationship Id="rId26" Type="http://schemas.openxmlformats.org/officeDocument/2006/relationships/audio" Target="../media/audio6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0.wav"/><Relationship Id="rId42" Type="http://schemas.openxmlformats.org/officeDocument/2006/relationships/image" Target="../media/image36.png"/><Relationship Id="rId47" Type="http://schemas.microsoft.com/office/2007/relationships/hdphoto" Target="../media/hdphoto3.wdp"/><Relationship Id="rId50" Type="http://schemas.openxmlformats.org/officeDocument/2006/relationships/image" Target="../media/image41.jpeg"/><Relationship Id="rId55" Type="http://schemas.openxmlformats.org/officeDocument/2006/relationships/image" Target="../media/image46.png"/><Relationship Id="rId63" Type="http://schemas.openxmlformats.org/officeDocument/2006/relationships/image" Target="../media/image53.jpeg"/><Relationship Id="rId7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1.wav"/><Relationship Id="rId20" Type="http://schemas.openxmlformats.org/officeDocument/2006/relationships/audio" Target="../media/audio3.wav"/><Relationship Id="rId29" Type="http://schemas.openxmlformats.org/officeDocument/2006/relationships/image" Target="../media/image28.jpeg"/><Relationship Id="rId41" Type="http://schemas.openxmlformats.org/officeDocument/2006/relationships/image" Target="../media/image35.jpeg"/><Relationship Id="rId54" Type="http://schemas.openxmlformats.org/officeDocument/2006/relationships/image" Target="../media/image45.jpeg"/><Relationship Id="rId6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7.gif"/><Relationship Id="rId24" Type="http://schemas.openxmlformats.org/officeDocument/2006/relationships/audio" Target="../media/audio5.wav"/><Relationship Id="rId32" Type="http://schemas.openxmlformats.org/officeDocument/2006/relationships/audio" Target="../media/audio9.wav"/><Relationship Id="rId37" Type="http://schemas.openxmlformats.org/officeDocument/2006/relationships/image" Target="../media/image32.jpeg"/><Relationship Id="rId40" Type="http://schemas.openxmlformats.org/officeDocument/2006/relationships/image" Target="../media/image34.jpeg"/><Relationship Id="rId45" Type="http://schemas.microsoft.com/office/2007/relationships/hdphoto" Target="../media/hdphoto2.wdp"/><Relationship Id="rId53" Type="http://schemas.openxmlformats.org/officeDocument/2006/relationships/image" Target="../media/image44.jpeg"/><Relationship Id="rId58" Type="http://schemas.openxmlformats.org/officeDocument/2006/relationships/image" Target="../media/image49.jpeg"/><Relationship Id="rId66" Type="http://schemas.openxmlformats.org/officeDocument/2006/relationships/image" Target="../media/image56.png"/><Relationship Id="rId5" Type="http://schemas.openxmlformats.org/officeDocument/2006/relationships/image" Target="../media/image12.png"/><Relationship Id="rId15" Type="http://schemas.openxmlformats.org/officeDocument/2006/relationships/image" Target="../media/image21.gif"/><Relationship Id="rId23" Type="http://schemas.openxmlformats.org/officeDocument/2006/relationships/image" Target="../media/image25.jpeg"/><Relationship Id="rId28" Type="http://schemas.openxmlformats.org/officeDocument/2006/relationships/audio" Target="../media/audio7.wav"/><Relationship Id="rId36" Type="http://schemas.openxmlformats.org/officeDocument/2006/relationships/audio" Target="../media/audio11.wav"/><Relationship Id="rId49" Type="http://schemas.openxmlformats.org/officeDocument/2006/relationships/image" Target="../media/image40.jpeg"/><Relationship Id="rId57" Type="http://schemas.openxmlformats.org/officeDocument/2006/relationships/image" Target="../media/image48.jpeg"/><Relationship Id="rId61" Type="http://schemas.microsoft.com/office/2007/relationships/hdphoto" Target="../media/hdphoto4.wdp"/><Relationship Id="rId10" Type="http://schemas.openxmlformats.org/officeDocument/2006/relationships/image" Target="../media/image16.gif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7.png"/><Relationship Id="rId52" Type="http://schemas.openxmlformats.org/officeDocument/2006/relationships/image" Target="../media/image43.jpeg"/><Relationship Id="rId60" Type="http://schemas.openxmlformats.org/officeDocument/2006/relationships/image" Target="../media/image51.png"/><Relationship Id="rId65" Type="http://schemas.openxmlformats.org/officeDocument/2006/relationships/image" Target="../media/image55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audio" Target="../media/audio4.wav"/><Relationship Id="rId27" Type="http://schemas.openxmlformats.org/officeDocument/2006/relationships/image" Target="../media/image27.jpeg"/><Relationship Id="rId30" Type="http://schemas.openxmlformats.org/officeDocument/2006/relationships/audio" Target="../media/audio8.wav"/><Relationship Id="rId35" Type="http://schemas.openxmlformats.org/officeDocument/2006/relationships/image" Target="../media/image31.jpeg"/><Relationship Id="rId43" Type="http://schemas.microsoft.com/office/2007/relationships/hdphoto" Target="../media/hdphoto1.wdp"/><Relationship Id="rId48" Type="http://schemas.openxmlformats.org/officeDocument/2006/relationships/image" Target="../media/image39.gif"/><Relationship Id="rId56" Type="http://schemas.openxmlformats.org/officeDocument/2006/relationships/image" Target="../media/image47.png"/><Relationship Id="rId64" Type="http://schemas.openxmlformats.org/officeDocument/2006/relationships/image" Target="../media/image54.gif"/><Relationship Id="rId8" Type="http://schemas.openxmlformats.org/officeDocument/2006/relationships/image" Target="../media/image14.gif"/><Relationship Id="rId51" Type="http://schemas.openxmlformats.org/officeDocument/2006/relationships/image" Target="../media/image42.jpeg"/><Relationship Id="rId3" Type="http://schemas.openxmlformats.org/officeDocument/2006/relationships/image" Target="../media/image10.png"/><Relationship Id="rId12" Type="http://schemas.openxmlformats.org/officeDocument/2006/relationships/image" Target="../media/image18.png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2.wav"/><Relationship Id="rId46" Type="http://schemas.openxmlformats.org/officeDocument/2006/relationships/image" Target="../media/image38.png"/><Relationship Id="rId59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OCHE_003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1" descr="C:\Users\Jclaude\Desktop\4444 (FILEminimizer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7240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003800" y="2805113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325" y="1592263"/>
            <a:ext cx="3957638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258888" y="908050"/>
            <a:ext cx="6626225" cy="5113338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0" descr="C:\Users\Jclaude\Desktop\ooooooooooo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1774825"/>
            <a:ext cx="3438525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aude\Desktop\55555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867775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Jclaude\Desktop\66666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1331913"/>
            <a:ext cx="5475287" cy="414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727200" y="1392238"/>
            <a:ext cx="5688013" cy="4124325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092325" y="3068638"/>
            <a:ext cx="50419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01- Boule de gomme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02 - Départ express (Destination inconnue)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03- En revenant de Québec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04- Il pleut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05- J'ai bu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06- Je n'ai qu'un sou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07- Je suis amoureux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08- Le feutre taupé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09- Les cris de ma ville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10- Retour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11- Tant de monnaie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12- Voyez c'est le printemps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639445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0" y="639445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6" name="01- Boule de gomm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8" name="02 - Départ express (Destination inconnue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0" name="04- Il pleut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2" name="03- En revenant de Québec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4" name="05- J'ai bu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6" name="06- Je n'ai qu'un sou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8" name="07- Je suis amoureux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13088"/>
            <a:ext cx="515937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30" name="08- Le feutre taupé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2" name="09- Les cris de ma vill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4" name="10- Retour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6" name="11- Tant de monnaie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8" name="12- Voyez c'est le printemp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6" name="Picture 64" descr="C:\Users\Solenn\Desktop\111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38688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19436957">
            <a:off x="1979613" y="1512888"/>
            <a:ext cx="374650" cy="369887"/>
          </a:xfrm>
          <a:prstGeom prst="ellipse">
            <a:avLst/>
          </a:prstGeom>
          <a:blipFill dpi="0" rotWithShape="1">
            <a:blip r:embed="rId5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10" descr="C:\Users\Jclaude\Desktop\ooooooooooo (FILEminimizer).jp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799" y="1647031"/>
            <a:ext cx="1286693" cy="1303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83306" y="1565671"/>
            <a:ext cx="1465262" cy="1447007"/>
          </a:xfrm>
          <a:prstGeom prst="frame">
            <a:avLst>
              <a:gd name="adj1" fmla="val 383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100" y="393223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694" y="4698399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494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71" descr="C:\Users\Jclaude\Desktop\025fa2dd952400ee83b0a783e43a7780_détouré (FILEminimizer).pn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004" y="2808288"/>
            <a:ext cx="2888841" cy="3384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5421313"/>
            <a:ext cx="67913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Affichage à l'écran (4:3)</PresentationFormat>
  <Paragraphs>15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2024-12-21T14:23:25Z</dcterms:modified>
</cp:coreProperties>
</file>