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49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yWp6i4M7pSo34gfKcyxQg==" hashData="a0TrxhDvNROUpmx4w1OtNMuYX4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FFC91D"/>
    <a:srgbClr val="C519B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78" autoAdjust="0"/>
    <p:restoredTop sz="94660"/>
  </p:normalViewPr>
  <p:slideViewPr>
    <p:cSldViewPr>
      <p:cViewPr>
        <p:scale>
          <a:sx n="83" d="100"/>
          <a:sy n="83" d="100"/>
        </p:scale>
        <p:origin x="-1075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8D7385-A852-4DF1-BC44-7C11F8DCDA21}" type="datetimeFigureOut">
              <a:rPr lang="fr-FR"/>
              <a:pPr>
                <a:defRPr/>
              </a:pPr>
              <a:t>27/01/2025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564DCB3-BCA7-4F00-BC99-2E4327D6E3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2718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00FA7D3-2867-4CD8-86B1-FC3C090C052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966E04B-CA82-45E4-B927-1DDC2A3D436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21A51CC-108A-4CD6-9280-5BC83D15389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8664A-84E6-45A4-B655-5201906DF6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5153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41E75-D710-442D-BAB4-C5EBB1FCA4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3668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712A6F-85E5-4B12-AE63-834D381827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3496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DA41B8-9F20-4918-A274-AAECD43051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0469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69DE9-1681-4040-8344-9F05D5C1FF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456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D4797-5192-48B9-8062-E400D48FAF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0955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538B3-68DD-40D6-8CAF-B15C3ADE23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0116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FAD8C-B54D-40BE-8C4B-72F4739778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4863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97C1A-DCDF-43CC-9D50-758C2F2752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9396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8D493-DBA3-4AFF-89ED-D6F78F4401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9022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C1466-01E2-40DB-AD36-27190FC47C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25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000">
              <a:schemeClr val="accent4">
                <a:lumMod val="10000"/>
              </a:schemeClr>
            </a:gs>
            <a:gs pos="96000">
              <a:srgbClr val="FFC91D"/>
            </a:gs>
            <a:gs pos="59000">
              <a:schemeClr val="accent4">
                <a:lumMod val="10000"/>
              </a:schemeClr>
            </a:gs>
            <a:gs pos="64000">
              <a:srgbClr val="FFFF00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7ADCA9E-F22E-497C-860C-8982CAAAFA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jpeg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microsoft.com/office/2007/relationships/hdphoto" Target="../media/hdphoto1.wdp"/><Relationship Id="rId47" Type="http://schemas.openxmlformats.org/officeDocument/2006/relationships/image" Target="../media/image38.gif"/><Relationship Id="rId50" Type="http://schemas.openxmlformats.org/officeDocument/2006/relationships/image" Target="../media/image41.jpeg"/><Relationship Id="rId55" Type="http://schemas.openxmlformats.org/officeDocument/2006/relationships/image" Target="../media/image46.png"/><Relationship Id="rId63" Type="http://schemas.openxmlformats.org/officeDocument/2006/relationships/image" Target="../media/image52.gif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8.wav"/><Relationship Id="rId41" Type="http://schemas.openxmlformats.org/officeDocument/2006/relationships/image" Target="../media/image35.png"/><Relationship Id="rId54" Type="http://schemas.openxmlformats.org/officeDocument/2006/relationships/image" Target="../media/image45.jpeg"/><Relationship Id="rId6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2.wav"/><Relationship Id="rId40" Type="http://schemas.openxmlformats.org/officeDocument/2006/relationships/image" Target="../media/image34.jpeg"/><Relationship Id="rId45" Type="http://schemas.openxmlformats.org/officeDocument/2006/relationships/image" Target="../media/image37.png"/><Relationship Id="rId53" Type="http://schemas.openxmlformats.org/officeDocument/2006/relationships/image" Target="../media/image44.jpeg"/><Relationship Id="rId58" Type="http://schemas.microsoft.com/office/2007/relationships/hdphoto" Target="../media/hdphoto5.wdp"/><Relationship Id="rId66" Type="http://schemas.openxmlformats.org/officeDocument/2006/relationships/image" Target="../media/image55.png"/><Relationship Id="rId5" Type="http://schemas.openxmlformats.org/officeDocument/2006/relationships/image" Target="../media/image12.png"/><Relationship Id="rId15" Type="http://schemas.openxmlformats.org/officeDocument/2006/relationships/audio" Target="../media/audio2.wav"/><Relationship Id="rId23" Type="http://schemas.openxmlformats.org/officeDocument/2006/relationships/audio" Target="../media/audio1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0.jpeg"/><Relationship Id="rId57" Type="http://schemas.openxmlformats.org/officeDocument/2006/relationships/image" Target="../media/image47.png"/><Relationship Id="rId61" Type="http://schemas.openxmlformats.org/officeDocument/2006/relationships/image" Target="../media/image50.jpeg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microsoft.com/office/2007/relationships/hdphoto" Target="../media/hdphoto2.wdp"/><Relationship Id="rId52" Type="http://schemas.openxmlformats.org/officeDocument/2006/relationships/image" Target="../media/image43.jpeg"/><Relationship Id="rId60" Type="http://schemas.openxmlformats.org/officeDocument/2006/relationships/image" Target="../media/image49.png"/><Relationship Id="rId65" Type="http://schemas.openxmlformats.org/officeDocument/2006/relationships/image" Target="../media/image54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7.wav"/><Relationship Id="rId30" Type="http://schemas.openxmlformats.org/officeDocument/2006/relationships/image" Target="../media/image28.jpeg"/><Relationship Id="rId35" Type="http://schemas.openxmlformats.org/officeDocument/2006/relationships/audio" Target="../media/audio11.wav"/><Relationship Id="rId43" Type="http://schemas.openxmlformats.org/officeDocument/2006/relationships/image" Target="../media/image36.png"/><Relationship Id="rId48" Type="http://schemas.openxmlformats.org/officeDocument/2006/relationships/image" Target="../media/image39.jpeg"/><Relationship Id="rId56" Type="http://schemas.microsoft.com/office/2007/relationships/hdphoto" Target="../media/hdphoto4.wdp"/><Relationship Id="rId64" Type="http://schemas.openxmlformats.org/officeDocument/2006/relationships/image" Target="../media/image53.png"/><Relationship Id="rId8" Type="http://schemas.openxmlformats.org/officeDocument/2006/relationships/image" Target="../media/image14.gif"/><Relationship Id="rId51" Type="http://schemas.openxmlformats.org/officeDocument/2006/relationships/image" Target="../media/image42.jpe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32.jpeg"/><Relationship Id="rId46" Type="http://schemas.microsoft.com/office/2007/relationships/hdphoto" Target="../media/hdphoto3.wdp"/><Relationship Id="rId59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och2235.wav">
            <a:hlinkClick r:id="" action="ppaction://media"/>
          </p:cNvPr>
          <p:cNvPicPr>
            <a:picLocks noRot="1" noChangeAspect="1"/>
          </p:cNvPicPr>
          <p:nvPr>
            <a:wavAudioFile r:embed="rId1" name="Roch Voisine - Devant Nous - 05 - Devant Nou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000000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193675"/>
            <a:ext cx="8775700" cy="64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6827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07000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4162"/>
            <a:ext cx="40719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C:\Users\Solenn\Desktop\Roch Voisine - Devant Nous 2017\Roch Voisine - Devant Nous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597" y="1682750"/>
            <a:ext cx="3433762" cy="343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00000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193675"/>
            <a:ext cx="8775700" cy="64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Solenn\Desktop\0000000000_Modifié000000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5" y="895350"/>
            <a:ext cx="6753225" cy="505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87450" y="836613"/>
            <a:ext cx="6769100" cy="5113337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Picture 7" descr="C:\Users\Solenn\Desktop\707454-grande-vedette-pop-francophone-anne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5012" y="3190875"/>
            <a:ext cx="5213350" cy="347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71663" y="2090738"/>
            <a:ext cx="540067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/>
              <a:t>01. Le phare (3:56)</a:t>
            </a:r>
          </a:p>
          <a:p>
            <a:pPr algn="ctr" eaLnBrk="1" hangingPunct="1"/>
            <a:r>
              <a:rPr lang="fr-FR" sz="1400" b="1" dirty="0"/>
              <a:t>02. Tout me ramène à toi (3:13)</a:t>
            </a:r>
          </a:p>
          <a:p>
            <a:pPr algn="ctr" eaLnBrk="1" hangingPunct="1"/>
            <a:r>
              <a:rPr lang="fr-FR" sz="1400" b="1" dirty="0"/>
              <a:t>03. Entre mes mains (3:26)</a:t>
            </a:r>
          </a:p>
          <a:p>
            <a:pPr algn="ctr" eaLnBrk="1" hangingPunct="1"/>
            <a:r>
              <a:rPr lang="fr-FR" sz="1400" b="1" dirty="0"/>
              <a:t>04. Comme au cinéma (3:46)</a:t>
            </a:r>
          </a:p>
          <a:p>
            <a:pPr algn="ctr" eaLnBrk="1" hangingPunct="1"/>
            <a:r>
              <a:rPr lang="fr-FR" sz="1400" b="1" dirty="0"/>
              <a:t>05. Devant nous (3:52)</a:t>
            </a:r>
          </a:p>
          <a:p>
            <a:pPr algn="ctr" eaLnBrk="1" hangingPunct="1"/>
            <a:r>
              <a:rPr lang="fr-FR" sz="1400" b="1" dirty="0"/>
              <a:t>06. Nos combats (3:56)</a:t>
            </a:r>
          </a:p>
          <a:p>
            <a:pPr algn="ctr" eaLnBrk="1" hangingPunct="1"/>
            <a:r>
              <a:rPr lang="fr-FR" sz="1400" b="1" dirty="0"/>
              <a:t>07. La Fée (3:27)</a:t>
            </a:r>
          </a:p>
          <a:p>
            <a:pPr algn="ctr" eaLnBrk="1" hangingPunct="1"/>
            <a:r>
              <a:rPr lang="fr-FR" sz="1400" b="1" dirty="0"/>
              <a:t>08. Trop heureux pour souffrir (3:33)</a:t>
            </a:r>
          </a:p>
          <a:p>
            <a:pPr algn="ctr" eaLnBrk="1" hangingPunct="1"/>
            <a:r>
              <a:rPr lang="fr-FR" sz="1400" b="1" dirty="0"/>
              <a:t>09. Dieux verts (3:34)</a:t>
            </a:r>
          </a:p>
          <a:p>
            <a:pPr algn="ctr" eaLnBrk="1" hangingPunct="1"/>
            <a:r>
              <a:rPr lang="fr-FR" sz="1400" b="1" dirty="0"/>
              <a:t>10. J'veux pas vieillir (3:40)</a:t>
            </a:r>
          </a:p>
          <a:p>
            <a:pPr algn="ctr" eaLnBrk="1" hangingPunct="1"/>
            <a:r>
              <a:rPr lang="fr-FR" sz="1400" b="1" dirty="0"/>
              <a:t>11. Tout me ramène à toi (Radio Edit) (3:10)</a:t>
            </a:r>
          </a:p>
          <a:p>
            <a:pPr algn="ctr" eaLnBrk="1" hangingPunct="1"/>
            <a:r>
              <a:rPr lang="fr-FR" sz="1400" b="1" dirty="0"/>
              <a:t>12. Entre mes mains (Radio Edit) (3:26)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68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813" y="6411786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Roch Voisine - Devant Nous - 01 - Le Pha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Roch Voisine - Devant Nous - 02 - Tout Me Ramène À To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Roch Voisine - Devant Nous - 04 - Comme Au Cinéma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Roch Voisine - Devant Nous - 03 - Entre Mes Main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Roch Voisine - Devant Nous - 05 - Devant Nou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Roch Voisine - Devant Nous - 06 - Nos Combat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Roch Voisine - Devant Nous - 07 - La Fé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13088"/>
            <a:ext cx="515937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Roch Voisine - Devant Nous - 08 - Trop Heureux Pour Souffri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Roch Voisine - Devant Nous - 09 - Dieux Vert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Roch Voisine - Devant Nous - 10 - J'veux Pas Vieilli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351338"/>
            <a:ext cx="4206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Roch Voisine - Devant Nous - 11 - Tout Me Ramène À Toi (Radio Edit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Roch Voisine - Devant Nous - 12 - Entre Mes Mains (Radio Edit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21075"/>
            <a:ext cx="20415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44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986287"/>
            <a:ext cx="639067" cy="85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8" descr="C:\Users\Solenn\Desktop\Roch Voisine - Devant Nous 2017\Roch Voisine - Devant Nous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1509713"/>
            <a:ext cx="1498600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67138" y="1390650"/>
            <a:ext cx="1533525" cy="1708150"/>
          </a:xfrm>
          <a:prstGeom prst="frame">
            <a:avLst>
              <a:gd name="adj1" fmla="val 668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208" y="3936959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523" y="39243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Solenn\Desktop\bio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94133"/>
            <a:ext cx="2528888" cy="336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32" y="6751638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71" y="4352892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2025-01-27T10:26:06Z</dcterms:modified>
</cp:coreProperties>
</file>