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39" r:id="rId2"/>
    <p:sldId id="334" r:id="rId3"/>
    <p:sldId id="340" r:id="rId4"/>
    <p:sldId id="336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JxXBRtpN8l+iqSxkCaKJw==" hashData="GZuPbHtVbLulqdZ7Jd+Djn0Vw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7D44"/>
    <a:srgbClr val="0F6124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801" autoAdjust="0"/>
    <p:restoredTop sz="94660"/>
  </p:normalViewPr>
  <p:slideViewPr>
    <p:cSldViewPr>
      <p:cViewPr>
        <p:scale>
          <a:sx n="80" d="100"/>
          <a:sy n="80" d="100"/>
        </p:scale>
        <p:origin x="-104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860063-4388-450E-BD32-D0A947DB667F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683EAF-FEBA-4552-A39E-DDA8B23DCA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700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5BD81B-80ED-4B70-9A32-5444F88D00D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EEE5B1-8B8A-4A2A-9810-0E3A8FC50F8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E6B3E5-E645-4453-B380-9E8B97BBEF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163271-6040-4ECB-A87B-BDD02D26DFE9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2F813-3787-4122-8027-402228E92F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60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3695F-89A7-4837-88CD-F6CDB0AD1F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4888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4425E-8B74-4493-9BDD-BAB02BDE95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086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A07FF-5E24-4C1E-BCAD-B04940E876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400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0FB25-CE02-4DF0-8824-9E9B37A900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220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8C123-9AB5-456C-AE99-13FC9690E5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9279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788E6-2BD6-4119-B68B-507517AED1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085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C0572-32B6-4B96-AF5C-5ACDA5E5EB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8563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AA88D-A345-4124-8652-6B4ECA0CC8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9296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58863-BDB9-4BA5-80C5-FFB50D9085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1387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7009A-C383-41AF-9829-8E4D914FE9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758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tx2">
                <a:lumMod val="25000"/>
              </a:schemeClr>
            </a:gs>
            <a:gs pos="0">
              <a:schemeClr val="accent4">
                <a:lumMod val="10000"/>
              </a:schemeClr>
            </a:gs>
            <a:gs pos="90000">
              <a:schemeClr val="tx1"/>
            </a:gs>
            <a:gs pos="58000">
              <a:schemeClr val="accent4">
                <a:lumMod val="10000"/>
              </a:schemeClr>
            </a:gs>
            <a:gs pos="80000">
              <a:srgbClr val="157D44"/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7DB028-5ABC-4054-BF37-2903055C71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.gi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.gif"/><Relationship Id="rId4" Type="http://schemas.openxmlformats.org/officeDocument/2006/relationships/image" Target="../media/image10.png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jpeg"/><Relationship Id="rId18" Type="http://schemas.openxmlformats.org/officeDocument/2006/relationships/audio" Target="../media/audio9.wav"/><Relationship Id="rId26" Type="http://schemas.openxmlformats.org/officeDocument/2006/relationships/audio" Target="../media/audio13.wav"/><Relationship Id="rId39" Type="http://schemas.openxmlformats.org/officeDocument/2006/relationships/image" Target="../media/image39.gif"/><Relationship Id="rId21" Type="http://schemas.openxmlformats.org/officeDocument/2006/relationships/image" Target="../media/image29.jpeg"/><Relationship Id="rId34" Type="http://schemas.openxmlformats.org/officeDocument/2006/relationships/audio" Target="../media/audio17.wav"/><Relationship Id="rId42" Type="http://schemas.openxmlformats.org/officeDocument/2006/relationships/image" Target="../media/image41.jpeg"/><Relationship Id="rId47" Type="http://schemas.openxmlformats.org/officeDocument/2006/relationships/image" Target="../media/image45.png"/><Relationship Id="rId50" Type="http://schemas.microsoft.com/office/2007/relationships/hdphoto" Target="../media/hdphoto4.wdp"/><Relationship Id="rId55" Type="http://schemas.microsoft.com/office/2007/relationships/hdphoto" Target="../media/hdphoto5.wdp"/><Relationship Id="rId63" Type="http://schemas.openxmlformats.org/officeDocument/2006/relationships/image" Target="../media/image56.jpeg"/><Relationship Id="rId68" Type="http://schemas.openxmlformats.org/officeDocument/2006/relationships/audio" Target="../media/audio24.wav"/><Relationship Id="rId76" Type="http://schemas.openxmlformats.org/officeDocument/2006/relationships/audio" Target="../media/audio32.wav"/><Relationship Id="rId84" Type="http://schemas.openxmlformats.org/officeDocument/2006/relationships/image" Target="../media/image60.jpeg"/><Relationship Id="rId7" Type="http://schemas.openxmlformats.org/officeDocument/2006/relationships/image" Target="../media/image21.gif"/><Relationship Id="rId71" Type="http://schemas.openxmlformats.org/officeDocument/2006/relationships/audio" Target="../media/audio27.wav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8.wav"/><Relationship Id="rId29" Type="http://schemas.openxmlformats.org/officeDocument/2006/relationships/image" Target="../media/image33.jpeg"/><Relationship Id="rId11" Type="http://schemas.openxmlformats.org/officeDocument/2006/relationships/image" Target="../media/image24.gif"/><Relationship Id="rId24" Type="http://schemas.openxmlformats.org/officeDocument/2006/relationships/audio" Target="../media/audio12.wav"/><Relationship Id="rId32" Type="http://schemas.openxmlformats.org/officeDocument/2006/relationships/audio" Target="../media/audio16.wav"/><Relationship Id="rId37" Type="http://schemas.openxmlformats.org/officeDocument/2006/relationships/image" Target="../media/image38.png"/><Relationship Id="rId40" Type="http://schemas.openxmlformats.org/officeDocument/2006/relationships/image" Target="../media/image40.gif"/><Relationship Id="rId45" Type="http://schemas.microsoft.com/office/2007/relationships/hdphoto" Target="../media/hdphoto2.wdp"/><Relationship Id="rId53" Type="http://schemas.openxmlformats.org/officeDocument/2006/relationships/image" Target="../media/image49.jpeg"/><Relationship Id="rId58" Type="http://schemas.openxmlformats.org/officeDocument/2006/relationships/image" Target="../media/image53.jpeg"/><Relationship Id="rId66" Type="http://schemas.openxmlformats.org/officeDocument/2006/relationships/audio" Target="../media/audio1.wav"/><Relationship Id="rId74" Type="http://schemas.openxmlformats.org/officeDocument/2006/relationships/audio" Target="../media/audio30.wav"/><Relationship Id="rId79" Type="http://schemas.openxmlformats.org/officeDocument/2006/relationships/image" Target="../media/image7.gif"/><Relationship Id="rId87" Type="http://schemas.openxmlformats.org/officeDocument/2006/relationships/image" Target="../media/image63.png"/><Relationship Id="rId5" Type="http://schemas.openxmlformats.org/officeDocument/2006/relationships/image" Target="../media/image19.png"/><Relationship Id="rId61" Type="http://schemas.openxmlformats.org/officeDocument/2006/relationships/audio" Target="../media/audio19.wav"/><Relationship Id="rId82" Type="http://schemas.openxmlformats.org/officeDocument/2006/relationships/image" Target="../media/image58.png"/><Relationship Id="rId19" Type="http://schemas.openxmlformats.org/officeDocument/2006/relationships/image" Target="../media/image28.jpeg"/><Relationship Id="rId4" Type="http://schemas.openxmlformats.org/officeDocument/2006/relationships/image" Target="../media/image18.png"/><Relationship Id="rId9" Type="http://schemas.openxmlformats.org/officeDocument/2006/relationships/image" Target="../media/image16.gif"/><Relationship Id="rId14" Type="http://schemas.openxmlformats.org/officeDocument/2006/relationships/audio" Target="../media/audio7.wav"/><Relationship Id="rId22" Type="http://schemas.openxmlformats.org/officeDocument/2006/relationships/audio" Target="../media/audio11.wav"/><Relationship Id="rId27" Type="http://schemas.openxmlformats.org/officeDocument/2006/relationships/image" Target="../media/image32.jpeg"/><Relationship Id="rId30" Type="http://schemas.openxmlformats.org/officeDocument/2006/relationships/audio" Target="../media/audio15.wav"/><Relationship Id="rId35" Type="http://schemas.openxmlformats.org/officeDocument/2006/relationships/image" Target="../media/image36.jpeg"/><Relationship Id="rId43" Type="http://schemas.openxmlformats.org/officeDocument/2006/relationships/image" Target="../media/image42.jpeg"/><Relationship Id="rId48" Type="http://schemas.microsoft.com/office/2007/relationships/hdphoto" Target="../media/hdphoto3.wdp"/><Relationship Id="rId56" Type="http://schemas.openxmlformats.org/officeDocument/2006/relationships/image" Target="../media/image51.png"/><Relationship Id="rId64" Type="http://schemas.openxmlformats.org/officeDocument/2006/relationships/audio" Target="../media/audio21.wav"/><Relationship Id="rId69" Type="http://schemas.openxmlformats.org/officeDocument/2006/relationships/audio" Target="../media/audio25.wav"/><Relationship Id="rId77" Type="http://schemas.openxmlformats.org/officeDocument/2006/relationships/image" Target="../media/image57.png"/><Relationship Id="rId8" Type="http://schemas.openxmlformats.org/officeDocument/2006/relationships/image" Target="../media/image22.gif"/><Relationship Id="rId51" Type="http://schemas.openxmlformats.org/officeDocument/2006/relationships/image" Target="../media/image47.jpeg"/><Relationship Id="rId72" Type="http://schemas.openxmlformats.org/officeDocument/2006/relationships/audio" Target="../media/audio28.wav"/><Relationship Id="rId80" Type="http://schemas.openxmlformats.org/officeDocument/2006/relationships/image" Target="../media/image12.gif"/><Relationship Id="rId85" Type="http://schemas.openxmlformats.org/officeDocument/2006/relationships/image" Target="../media/image61.gif"/><Relationship Id="rId3" Type="http://schemas.openxmlformats.org/officeDocument/2006/relationships/image" Target="../media/image17.png"/><Relationship Id="rId12" Type="http://schemas.openxmlformats.org/officeDocument/2006/relationships/audio" Target="../media/audio6.wav"/><Relationship Id="rId17" Type="http://schemas.openxmlformats.org/officeDocument/2006/relationships/image" Target="../media/image27.jpe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microsoft.com/office/2007/relationships/hdphoto" Target="../media/hdphoto1.wdp"/><Relationship Id="rId46" Type="http://schemas.openxmlformats.org/officeDocument/2006/relationships/image" Target="../media/image44.jpeg"/><Relationship Id="rId59" Type="http://schemas.openxmlformats.org/officeDocument/2006/relationships/image" Target="../media/image54.jpeg"/><Relationship Id="rId67" Type="http://schemas.openxmlformats.org/officeDocument/2006/relationships/audio" Target="../media/audio23.wav"/><Relationship Id="rId20" Type="http://schemas.openxmlformats.org/officeDocument/2006/relationships/audio" Target="../media/audio10.wav"/><Relationship Id="rId41" Type="http://schemas.openxmlformats.org/officeDocument/2006/relationships/audio" Target="../media/audio18.wav"/><Relationship Id="rId54" Type="http://schemas.openxmlformats.org/officeDocument/2006/relationships/image" Target="../media/image50.png"/><Relationship Id="rId62" Type="http://schemas.openxmlformats.org/officeDocument/2006/relationships/audio" Target="../media/audio20.wav"/><Relationship Id="rId70" Type="http://schemas.openxmlformats.org/officeDocument/2006/relationships/audio" Target="../media/audio26.wav"/><Relationship Id="rId75" Type="http://schemas.openxmlformats.org/officeDocument/2006/relationships/audio" Target="../media/audio31.wav"/><Relationship Id="rId83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5" Type="http://schemas.openxmlformats.org/officeDocument/2006/relationships/image" Target="../media/image26.jpeg"/><Relationship Id="rId23" Type="http://schemas.openxmlformats.org/officeDocument/2006/relationships/image" Target="../media/image30.jpeg"/><Relationship Id="rId28" Type="http://schemas.openxmlformats.org/officeDocument/2006/relationships/audio" Target="../media/audio14.wav"/><Relationship Id="rId36" Type="http://schemas.openxmlformats.org/officeDocument/2006/relationships/image" Target="../media/image37.png"/><Relationship Id="rId49" Type="http://schemas.openxmlformats.org/officeDocument/2006/relationships/image" Target="../media/image46.png"/><Relationship Id="rId57" Type="http://schemas.openxmlformats.org/officeDocument/2006/relationships/image" Target="../media/image52.png"/><Relationship Id="rId10" Type="http://schemas.openxmlformats.org/officeDocument/2006/relationships/image" Target="../media/image23.gif"/><Relationship Id="rId31" Type="http://schemas.openxmlformats.org/officeDocument/2006/relationships/image" Target="../media/image34.jpeg"/><Relationship Id="rId44" Type="http://schemas.openxmlformats.org/officeDocument/2006/relationships/image" Target="../media/image43.png"/><Relationship Id="rId52" Type="http://schemas.openxmlformats.org/officeDocument/2006/relationships/image" Target="../media/image48.jpeg"/><Relationship Id="rId60" Type="http://schemas.openxmlformats.org/officeDocument/2006/relationships/image" Target="../media/image55.png"/><Relationship Id="rId65" Type="http://schemas.openxmlformats.org/officeDocument/2006/relationships/audio" Target="../media/audio22.wav"/><Relationship Id="rId73" Type="http://schemas.openxmlformats.org/officeDocument/2006/relationships/audio" Target="../media/audio29.wav"/><Relationship Id="rId78" Type="http://schemas.openxmlformats.org/officeDocument/2006/relationships/image" Target="../media/image9.jpeg"/><Relationship Id="rId81" Type="http://schemas.openxmlformats.org/officeDocument/2006/relationships/image" Target="../media/image14.gif"/><Relationship Id="rId86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tx2">
                <a:lumMod val="25000"/>
              </a:schemeClr>
            </a:gs>
            <a:gs pos="0">
              <a:schemeClr val="accent4">
                <a:lumMod val="10000"/>
              </a:schemeClr>
            </a:gs>
            <a:gs pos="90000">
              <a:schemeClr val="tx1"/>
            </a:gs>
            <a:gs pos="58000">
              <a:schemeClr val="accent4">
                <a:lumMod val="10000"/>
              </a:schemeClr>
            </a:gs>
            <a:gs pos="80000">
              <a:srgbClr val="157D44"/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9. 693.wav">
            <a:hlinkClick r:id="" action="ppaction://media"/>
          </p:cNvPr>
          <p:cNvPicPr>
            <a:picLocks noRot="1" noChangeAspect="1"/>
          </p:cNvPicPr>
          <p:nvPr>
            <a:wavAudioFile r:embed="rId1" name="09. J'irai Pleurer Sous La Plui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4" descr="C:\Users\Solenn\Desktop\11111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Solenn\Desktop\2017-11-13_14h00_22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1016000"/>
            <a:ext cx="6699250" cy="482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60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615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615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615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900113" y="711200"/>
            <a:ext cx="7358062" cy="54705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1571624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Solenn\Desktop\WAVE\ANTHONY\1\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00808"/>
            <a:ext cx="3499098" cy="360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 descr="C:\Users\Solenn\Desktop\1111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5" descr="C:\Users\Solenn\Desktop\2017-11-13_17h13_3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09538"/>
            <a:ext cx="9286875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116013" y="1125538"/>
            <a:ext cx="6840537" cy="46069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Solenn\Desktop\Image1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600200"/>
            <a:ext cx="512603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ZoneTexte 1"/>
          <p:cNvSpPr txBox="1">
            <a:spLocks noChangeArrowheads="1"/>
          </p:cNvSpPr>
          <p:nvPr/>
        </p:nvSpPr>
        <p:spPr bwMode="auto">
          <a:xfrm>
            <a:off x="2051050" y="2251075"/>
            <a:ext cx="5184775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01. Je Me Suis Souvent Demandé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02. L'an 2005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03. Ce Monde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04. Bien l'bonjour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05. Donne moi ma chance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06. A Présent Tu Peux T'en Aller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07. Et je m'en vais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08. J'entends siffler le train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09. J'irai Pleurer Sous La Pluie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10. Les garçons pleurent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11. La corde au cou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12. Dans tous les pays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13. A Toi De Choisir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14. Fille Sauvage </a:t>
            </a:r>
            <a:endParaRPr lang="fr-FR" sz="105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80" name="Picture 9" descr="C:\Users\Solenn\Music\Downloads\JUKEBOX1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1773238"/>
            <a:ext cx="13192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8" descr="C:\Users\Solenn\Desktop\11111_détouré (FILEminimizer)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872" y="3212976"/>
            <a:ext cx="4087813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30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30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307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307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307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C:\Users\Solenn\Desktop\1111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5" descr="C:\Users\Solenn\Desktop\2017-11-13_17h13_3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09538"/>
            <a:ext cx="9286875" cy="70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116013" y="1125538"/>
            <a:ext cx="6840537" cy="46069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5" descr="C:\Users\Solenn\Desktop\Image1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600200"/>
            <a:ext cx="512603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ZoneTexte 1"/>
          <p:cNvSpPr txBox="1">
            <a:spLocks noChangeArrowheads="1"/>
          </p:cNvSpPr>
          <p:nvPr/>
        </p:nvSpPr>
        <p:spPr bwMode="auto">
          <a:xfrm>
            <a:off x="2054225" y="2251075"/>
            <a:ext cx="5184775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01. Le sirop typhon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02.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Pauv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' Jenny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03. Les ballons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04. C'est ma fête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05. Ecoute Dans Le Vent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06. Nouvelle Vague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07. Il faut croire aux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etoiles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08.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Lecon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De Twist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09. J'irai Twister Le Blues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10.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Let's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twist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again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11. La Terre Promise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12. Si chaque soir meurt une rose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13.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Tchin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tchin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14. Rien que toi</a:t>
            </a:r>
            <a:endParaRPr lang="fr-FR" sz="105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104" name="Picture 9" descr="C:\Users\Solenn\Music\Downloads\JUKEBOX2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814513"/>
            <a:ext cx="1346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8" descr="C:\Users\Solenn\Desktop\11111_détouré (FILEminimizer)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3212976"/>
            <a:ext cx="4087813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30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30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307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307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307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33725"/>
            <a:ext cx="1092200" cy="2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6" descr="C:\Users\Marie-Jose\Desktop\NUMEROS JUKEBOX NOIR\1 (FILEminimizer).jpg">
            <a:hlinkClick r:id="" action="ppaction://noaction" highlightClick="1">
              <a:snd r:embed="rId12" name="01. Le sirop typhon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2" descr="C:\Users\Marie-Jose\Desktop\NUMEROS JUKEBOX NOIR\2 (FILEminimizer).jpg">
            <a:hlinkClick r:id="" action="ppaction://noaction" highlightClick="1">
              <a:snd r:embed="rId14" name="02. Pauv' Jenny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3" descr="C:\Users\Marie-Jose\Desktop\NUMEROS JUKEBOX NOIR\3 (FILEminimizer).jpg">
            <a:hlinkClick r:id="" action="ppaction://noaction" highlightClick="1">
              <a:snd r:embed="rId16" name="03. Les ballon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4" descr="C:\Users\Marie-Jose\Desktop\NUMEROS JUKEBOX NOIR\4 (FILEminimizer).jpg">
            <a:hlinkClick r:id="" action="ppaction://noaction" highlightClick="1">
              <a:snd r:embed="rId18" name="04. C'est ma fêt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" descr="C:\Users\Marie-Jose\Desktop\NUMEROS JUKEBOX NOIR\5 (FILEminimizer).jpg">
            <a:hlinkClick r:id="" action="ppaction://noaction" highlightClick="1">
              <a:snd r:embed="rId20" name="05. Ecoute Dans Le Vent (.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6" descr="C:\Users\Marie-Jose\Desktop\NUMEROS JUKEBOX NOIR\6 (FILEminimizer).jpg">
            <a:hlinkClick r:id="" action="ppaction://noaction" highlightClick="1">
              <a:snd r:embed="rId22" name="06. Nouvelle Vagu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7" descr="C:\Users\Marie-Jose\Desktop\NUMEROS JUKEBOX NOIR\7 (FILEminimizer).jpg">
            <a:hlinkClick r:id="" action="ppaction://noaction" highlightClick="1">
              <a:snd r:embed="rId24" name="07. Il faut croire aux etoile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9" descr="C:\Users\Marie-Jose\Desktop\NUMEROS JUKEBOX NOIR\9 (FILEminimizer).jpg">
            <a:hlinkClick r:id="" action="ppaction://noaction" highlightClick="1">
              <a:snd r:embed="rId26" name="09. J'irai Twister Le Blue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11" descr="C:\Users\Marie-Jose\Desktop\NUMEROS JUKEBOX NOIR\11 (FILEminimizer).jpg">
            <a:hlinkClick r:id="" action="ppaction://noaction" highlightClick="1">
              <a:snd r:embed="rId28" name="11. La Terre Promise (.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12" descr="C:\Users\Marie-Jose\Desktop\NUMEROS JUKEBOX NOIR\12 (FILEminimizer).jpg">
            <a:hlinkClick r:id="" action="ppaction://noaction" highlightClick="1">
              <a:snd r:embed="rId30" name="12. Si chaque soir meurt une ros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3" descr="C:\Users\Marie-Jose\Desktop\NUMEROS JUKEBOX NOIR\13 (FILEminimizer).jpg">
            <a:hlinkClick r:id="" action="ppaction://noaction" highlightClick="1">
              <a:snd r:embed="rId32" name="13. Tchin tchi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16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4" descr="C:\Users\Marie-Jose\Desktop\NUMEROS JUKEBOX NOIR\14 (FILEminimizer).jpg">
            <a:hlinkClick r:id="" action="ppaction://noaction" highlightClick="1">
              <a:snd r:embed="rId34" name="14. Rien que toi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22875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51" name="Picture 10" descr="C:\Users\Marie-Jose\Desktop\NUMEROS JUKEBOX NOIR\10 (FILEminimizer).jpg">
            <a:hlinkClick r:id="" action="ppaction://noaction" highlightClick="1">
              <a:snd r:embed="rId41" name="10. Let's twist agai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" descr="G:\3 (FILEmi (1).jp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279901"/>
            <a:ext cx="68397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0" y="4861764"/>
            <a:ext cx="514350" cy="68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23" y="116583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89075" y="3292475"/>
            <a:ext cx="1128713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56" descr="C:\Users\Marie-Jose\Desktop\NUMEROS JUKEBOX NOIR\1 (FILEminimizer).jpg">
            <a:hlinkClick r:id="" action="ppaction://noaction" highlightClick="1">
              <a:snd r:embed="rId61" name="01. Je Me Suis Souvent Demandé (.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312896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8" descr="C:\Users\Marie-Jose\Desktop\NUMEROS JUKEBOX NOIR\8 (FILEminimizer).jpg">
            <a:hlinkClick r:id="" action="ppaction://noaction" highlightClick="1">
              <a:snd r:embed="rId62" name="08.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31289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8" descr="C:\Users\Marie-Jose\Desktop\NUMEROS JUKEBOX NOIR\8 (FILEminimizer).jpg">
            <a:hlinkClick r:id="" action="ppaction://noaction" highlightClick="1">
              <a:snd r:embed="rId64" name="08. Lecon De Twist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17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6588" y="3176588"/>
            <a:ext cx="207962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2300" y="3133725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7" name="Picture 2" descr="C:\Users\Marie-Jose\Desktop\NUMEROS JUKEBOX NOIR\2 (FILEminimizer).jpg">
            <a:hlinkClick r:id="" action="ppaction://noaction" highlightClick="1">
              <a:snd r:embed="rId65" name="02. L'an 2005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3500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Picture 9" descr="C:\Users\Marie-Jose\Desktop\NUMEROS JUKEBOX NOIR\9 (FILEminimizer).jpg">
            <a:hlinkClick r:id="" action="ppaction://noaction" highlightClick="1">
              <a:snd r:embed="rId66" name="09. J'irai Pleurer Sous La Plui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38" y="35004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3" descr="C:\Users\Marie-Jose\Desktop\NUMEROS JUKEBOX NOIR\3 (FILEminimizer).jpg">
            <a:hlinkClick r:id="" action="ppaction://noaction" highlightClick="1">
              <a:snd r:embed="rId67" name="03. Ce Monde (.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3862388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10" descr="C:\Users\Marie-Jose\Desktop\NUMEROS JUKEBOX NOIR\10 (FILEminimizer).jpg">
            <a:hlinkClick r:id="" action="ppaction://noaction" highlightClick="1">
              <a:snd r:embed="rId68" name="10. Les garçons pleuren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3870325"/>
            <a:ext cx="4810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4" descr="C:\Users\Marie-Jose\Desktop\NUMEROS JUKEBOX NOIR\4 (FILEminimizer).jpg">
            <a:hlinkClick r:id="" action="ppaction://noaction" highlightClick="1">
              <a:snd r:embed="rId69" name="04. Bien l'bonjou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4230688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Picture 5" descr="C:\Users\Marie-Jose\Desktop\NUMEROS JUKEBOX NOIR\5 (FILEminimizer).jpg">
            <a:hlinkClick r:id="" action="ppaction://noaction" highlightClick="1">
              <a:snd r:embed="rId70" name="05. Donne moi ma chanc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6" descr="C:\Users\Marie-Jose\Desktop\NUMEROS JUKEBOX NOIR\6 (FILEminimizer).jpg">
            <a:hlinkClick r:id="" action="ppaction://noaction" highlightClick="1">
              <a:snd r:embed="rId71" name="06. A Présent Tu Peux T'en Aller (.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550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7" descr="C:\Users\Marie-Jose\Desktop\NUMEROS JUKEBOX NOIR\7 (FILEminimizer).jpg">
            <a:hlinkClick r:id="" action="ppaction://noaction" highlightClick="1">
              <a:snd r:embed="rId72" name="07. Et je m'en vai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5238750"/>
            <a:ext cx="5143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3163888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1189038" y="3143250"/>
            <a:ext cx="336550" cy="2314575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87" name="Picture 11" descr="C:\Users\Marie-Jose\Desktop\NUMEROS JUKEBOX NOIR\11 (FILEminimizer).jpg">
            <a:hlinkClick r:id="" action="ppaction://noaction" highlightClick="1">
              <a:snd r:embed="rId73" name="11. La corde au cou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4224338"/>
            <a:ext cx="45561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8" name="Picture 12" descr="C:\Users\Marie-Jose\Desktop\NUMEROS JUKEBOX NOIR\12 (FILEminimizer).jpg">
            <a:hlinkClick r:id="" action="ppaction://noaction" highlightClick="1">
              <a:snd r:embed="rId74" name="12. Dans tous les pay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4581525"/>
            <a:ext cx="4778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9" name="Picture 13" descr="C:\Users\Marie-Jose\Desktop\NUMEROS JUKEBOX NOIR\13 (FILEminimizer).jpg">
            <a:hlinkClick r:id="" action="ppaction://noaction" highlightClick="1">
              <a:snd r:embed="rId75" name="13. A Toi De Choisir (.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4924425"/>
            <a:ext cx="473075" cy="22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0" name="Picture 14" descr="C:\Users\Marie-Jose\Desktop\NUMEROS JUKEBOX NOIR\14 (FILEminimizer).jpg">
            <a:hlinkClick r:id="" action="ppaction://noaction" highlightClick="1">
              <a:snd r:embed="rId76" name="14. Fille Sauvage (.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900" y="5238750"/>
            <a:ext cx="4984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155950"/>
            <a:ext cx="334962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 bwMode="auto">
          <a:xfrm>
            <a:off x="2616200" y="3157538"/>
            <a:ext cx="338138" cy="2300287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9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970088" y="3143250"/>
            <a:ext cx="158750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" name="Cadre 86"/>
          <p:cNvSpPr/>
          <p:nvPr/>
        </p:nvSpPr>
        <p:spPr bwMode="auto">
          <a:xfrm>
            <a:off x="1943100" y="3151188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95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16351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Ellipse 88"/>
          <p:cNvSpPr/>
          <p:nvPr/>
        </p:nvSpPr>
        <p:spPr bwMode="auto">
          <a:xfrm rot="9827212">
            <a:off x="1828800" y="1773238"/>
            <a:ext cx="373063" cy="368300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4" name="Picture 2" descr="D:\SMYLET\buste.png"/>
          <p:cNvPicPr>
            <a:picLocks noChangeAspect="1" noChangeArrowheads="1"/>
          </p:cNvPicPr>
          <p:nvPr/>
        </p:nvPicPr>
        <p:blipFill>
          <a:blip r:embed="rId7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53438" y="4220480"/>
            <a:ext cx="66992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9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9" name="Picture 12" descr="C:\Users\Solenn\Desktop\WAVE\ANTHONY\1\(FILEminimizer).jp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544" y="1577181"/>
            <a:ext cx="1465262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520577"/>
          </a:xfrm>
          <a:prstGeom prst="frame">
            <a:avLst>
              <a:gd name="adj1" fmla="val 6684"/>
            </a:avLst>
          </a:prstGeom>
          <a:blipFill dpi="0" rotWithShape="1">
            <a:blip r:embed="rId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02" name="Picture 9" descr="C:\Users\Solenn\Music\Downloads\JUKEBOX1.gif"/>
          <p:cNvPicPr>
            <a:picLocks noChangeAspect="1" noChangeArrowheads="1" noCrop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684213"/>
            <a:ext cx="693738" cy="13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3" name="Picture 9" descr="C:\Users\Solenn\Music\Downloads\JUKEBOX2.gif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698500"/>
            <a:ext cx="7016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508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1" name="Picture 86" descr="C:\Users\Solenn\Desktop\11111_détouré (FILEminimizer).pn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12" y="2996539"/>
            <a:ext cx="1824038" cy="304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8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Affichage à l'écran (4:3)</PresentationFormat>
  <Paragraphs>32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2024-12-21T13:27:00Z</dcterms:modified>
</cp:coreProperties>
</file>